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73" r:id="rId5"/>
    <p:sldId id="261" r:id="rId6"/>
    <p:sldId id="272" r:id="rId7"/>
    <p:sldId id="263" r:id="rId8"/>
    <p:sldId id="265" r:id="rId9"/>
    <p:sldId id="275" r:id="rId10"/>
    <p:sldId id="271" r:id="rId11"/>
    <p:sldId id="276" r:id="rId12"/>
    <p:sldId id="268" r:id="rId13"/>
    <p:sldId id="266" r:id="rId14"/>
    <p:sldId id="277" r:id="rId15"/>
    <p:sldId id="269" r:id="rId16"/>
    <p:sldId id="270" r:id="rId17"/>
    <p:sldId id="279" r:id="rId18"/>
    <p:sldId id="280" r:id="rId19"/>
    <p:sldId id="267" r:id="rId20"/>
    <p:sldId id="278" r:id="rId21"/>
    <p:sldId id="281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F1699-8BC4-49C8-9019-061DDFC232D3}" v="1250" dt="2023-05-01T21:50:26.163"/>
    <p1510:client id="{46F59BEF-6A28-4503-8889-495BB60CD11A}" v="780" dt="2023-05-01T21:52:29.569"/>
    <p1510:client id="{68815679-DFA1-4C90-8820-14E5217F17AA}" v="846" dt="2023-05-01T19:53:23.036"/>
    <p1510:client id="{861B3110-2048-395C-9DDF-2CB71E7C939D}" v="3" dt="2023-05-01T19:08:31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ermo Ramírez Cardenas" userId="7ef87e32-58e8-4e7e-8989-8b774ed62127" providerId="ADAL" clId="{46F59BEF-6A28-4503-8889-495BB60CD11A}"/>
    <pc:docChg chg="undo custSel addSld delSld modSld sldOrd">
      <pc:chgData name="Guillermo Ramírez Cardenas" userId="7ef87e32-58e8-4e7e-8989-8b774ed62127" providerId="ADAL" clId="{46F59BEF-6A28-4503-8889-495BB60CD11A}" dt="2023-05-01T21:52:29.569" v="783" actId="1076"/>
      <pc:docMkLst>
        <pc:docMk/>
      </pc:docMkLst>
      <pc:sldChg chg="modSp mod">
        <pc:chgData name="Guillermo Ramírez Cardenas" userId="7ef87e32-58e8-4e7e-8989-8b774ed62127" providerId="ADAL" clId="{46F59BEF-6A28-4503-8889-495BB60CD11A}" dt="2023-05-01T20:05:39.822" v="99" actId="27636"/>
        <pc:sldMkLst>
          <pc:docMk/>
          <pc:sldMk cId="2965375177" sldId="256"/>
        </pc:sldMkLst>
        <pc:spChg chg="mod">
          <ac:chgData name="Guillermo Ramírez Cardenas" userId="7ef87e32-58e8-4e7e-8989-8b774ed62127" providerId="ADAL" clId="{46F59BEF-6A28-4503-8889-495BB60CD11A}" dt="2023-05-01T20:05:39.822" v="99" actId="27636"/>
          <ac:spMkLst>
            <pc:docMk/>
            <pc:sldMk cId="2965375177" sldId="256"/>
            <ac:spMk id="3" creationId="{43FA79E3-D807-0FFC-FA74-B572F72C0C66}"/>
          </ac:spMkLst>
        </pc:spChg>
      </pc:sldChg>
      <pc:sldChg chg="addSp delSp modSp del mod">
        <pc:chgData name="Guillermo Ramírez Cardenas" userId="7ef87e32-58e8-4e7e-8989-8b774ed62127" providerId="ADAL" clId="{46F59BEF-6A28-4503-8889-495BB60CD11A}" dt="2023-05-01T21:15:51.073" v="557" actId="2696"/>
        <pc:sldMkLst>
          <pc:docMk/>
          <pc:sldMk cId="1812418477" sldId="260"/>
        </pc:sldMkLst>
        <pc:spChg chg="add mod">
          <ac:chgData name="Guillermo Ramírez Cardenas" userId="7ef87e32-58e8-4e7e-8989-8b774ed62127" providerId="ADAL" clId="{46F59BEF-6A28-4503-8889-495BB60CD11A}" dt="2023-05-01T21:14:16.873" v="547" actId="1076"/>
          <ac:spMkLst>
            <pc:docMk/>
            <pc:sldMk cId="1812418477" sldId="260"/>
            <ac:spMk id="11" creationId="{881386C7-93A8-0813-B530-7782FE446638}"/>
          </ac:spMkLst>
        </pc:spChg>
        <pc:spChg chg="add mod">
          <ac:chgData name="Guillermo Ramírez Cardenas" userId="7ef87e32-58e8-4e7e-8989-8b774ed62127" providerId="ADAL" clId="{46F59BEF-6A28-4503-8889-495BB60CD11A}" dt="2023-05-01T21:15:01.589" v="550" actId="207"/>
          <ac:spMkLst>
            <pc:docMk/>
            <pc:sldMk cId="1812418477" sldId="260"/>
            <ac:spMk id="14" creationId="{88E02D87-7D01-97B2-A1EF-7076CF04AC6F}"/>
          </ac:spMkLst>
        </pc:spChg>
        <pc:spChg chg="add del mod">
          <ac:chgData name="Guillermo Ramírez Cardenas" userId="7ef87e32-58e8-4e7e-8989-8b774ed62127" providerId="ADAL" clId="{46F59BEF-6A28-4503-8889-495BB60CD11A}" dt="2023-05-01T21:15:42.622" v="556"/>
          <ac:spMkLst>
            <pc:docMk/>
            <pc:sldMk cId="1812418477" sldId="260"/>
            <ac:spMk id="15" creationId="{AB2C177B-29F4-A677-7946-9E8895F9264B}"/>
          </ac:spMkLst>
        </pc:spChg>
        <pc:picChg chg="add mod">
          <ac:chgData name="Guillermo Ramírez Cardenas" userId="7ef87e32-58e8-4e7e-8989-8b774ed62127" providerId="ADAL" clId="{46F59BEF-6A28-4503-8889-495BB60CD11A}" dt="2023-05-01T21:14:16.873" v="547" actId="1076"/>
          <ac:picMkLst>
            <pc:docMk/>
            <pc:sldMk cId="1812418477" sldId="260"/>
            <ac:picMk id="5" creationId="{07D96E86-33F8-F7F3-4D8C-5E369C78E586}"/>
          </ac:picMkLst>
        </pc:picChg>
        <pc:picChg chg="del">
          <ac:chgData name="Guillermo Ramírez Cardenas" userId="7ef87e32-58e8-4e7e-8989-8b774ed62127" providerId="ADAL" clId="{46F59BEF-6A28-4503-8889-495BB60CD11A}" dt="2023-05-01T21:10:34.976" v="522" actId="478"/>
          <ac:picMkLst>
            <pc:docMk/>
            <pc:sldMk cId="1812418477" sldId="260"/>
            <ac:picMk id="8" creationId="{39891AC4-C862-59E5-F922-F8E6FC2662FD}"/>
          </ac:picMkLst>
        </pc:picChg>
        <pc:picChg chg="add del">
          <ac:chgData name="Guillermo Ramírez Cardenas" userId="7ef87e32-58e8-4e7e-8989-8b774ed62127" providerId="ADAL" clId="{46F59BEF-6A28-4503-8889-495BB60CD11A}" dt="2023-05-01T21:10:48.866" v="526" actId="22"/>
          <ac:picMkLst>
            <pc:docMk/>
            <pc:sldMk cId="1812418477" sldId="260"/>
            <ac:picMk id="9" creationId="{3EEB9873-207D-6941-178E-8C021B9163BF}"/>
          </ac:picMkLst>
        </pc:picChg>
        <pc:picChg chg="add mod">
          <ac:chgData name="Guillermo Ramírez Cardenas" userId="7ef87e32-58e8-4e7e-8989-8b774ed62127" providerId="ADAL" clId="{46F59BEF-6A28-4503-8889-495BB60CD11A}" dt="2023-05-01T21:14:16.873" v="547" actId="1076"/>
          <ac:picMkLst>
            <pc:docMk/>
            <pc:sldMk cId="1812418477" sldId="260"/>
            <ac:picMk id="13" creationId="{D0231CBB-3CEC-B855-0627-3A9244EFE5ED}"/>
          </ac:picMkLst>
        </pc:picChg>
      </pc:sldChg>
      <pc:sldChg chg="addSp delSp modSp mod">
        <pc:chgData name="Guillermo Ramírez Cardenas" userId="7ef87e32-58e8-4e7e-8989-8b774ed62127" providerId="ADAL" clId="{46F59BEF-6A28-4503-8889-495BB60CD11A}" dt="2023-05-01T20:12:10.802" v="124" actId="1076"/>
        <pc:sldMkLst>
          <pc:docMk/>
          <pc:sldMk cId="320619902" sldId="266"/>
        </pc:sldMkLst>
        <pc:spChg chg="del mod">
          <ac:chgData name="Guillermo Ramírez Cardenas" userId="7ef87e32-58e8-4e7e-8989-8b774ed62127" providerId="ADAL" clId="{46F59BEF-6A28-4503-8889-495BB60CD11A}" dt="2023-05-01T20:11:53.082" v="117" actId="478"/>
          <ac:spMkLst>
            <pc:docMk/>
            <pc:sldMk cId="320619902" sldId="266"/>
            <ac:spMk id="3" creationId="{F714E208-EDA9-B0D5-1DFE-CF392B30E7B2}"/>
          </ac:spMkLst>
        </pc:spChg>
        <pc:picChg chg="del">
          <ac:chgData name="Guillermo Ramírez Cardenas" userId="7ef87e32-58e8-4e7e-8989-8b774ed62127" providerId="ADAL" clId="{46F59BEF-6A28-4503-8889-495BB60CD11A}" dt="2023-05-01T20:10:34.826" v="106" actId="478"/>
          <ac:picMkLst>
            <pc:docMk/>
            <pc:sldMk cId="320619902" sldId="266"/>
            <ac:picMk id="5" creationId="{4D8F847B-1338-06AF-2926-5F2924DF3B9B}"/>
          </ac:picMkLst>
        </pc:picChg>
        <pc:picChg chg="add del mod">
          <ac:chgData name="Guillermo Ramírez Cardenas" userId="7ef87e32-58e8-4e7e-8989-8b774ed62127" providerId="ADAL" clId="{46F59BEF-6A28-4503-8889-495BB60CD11A}" dt="2023-05-01T20:11:40.258" v="112" actId="478"/>
          <ac:picMkLst>
            <pc:docMk/>
            <pc:sldMk cId="320619902" sldId="266"/>
            <ac:picMk id="6" creationId="{FDA0BF6C-2BFF-77A2-7E94-B7FBB0D6939C}"/>
          </ac:picMkLst>
        </pc:picChg>
        <pc:picChg chg="mod">
          <ac:chgData name="Guillermo Ramírez Cardenas" userId="7ef87e32-58e8-4e7e-8989-8b774ed62127" providerId="ADAL" clId="{46F59BEF-6A28-4503-8889-495BB60CD11A}" dt="2023-05-01T20:12:09.314" v="123" actId="1076"/>
          <ac:picMkLst>
            <pc:docMk/>
            <pc:sldMk cId="320619902" sldId="266"/>
            <ac:picMk id="8" creationId="{9F390DE2-FCF8-5A09-CD64-432C07E2A5E4}"/>
          </ac:picMkLst>
        </pc:picChg>
        <pc:picChg chg="add mod">
          <ac:chgData name="Guillermo Ramírez Cardenas" userId="7ef87e32-58e8-4e7e-8989-8b774ed62127" providerId="ADAL" clId="{46F59BEF-6A28-4503-8889-495BB60CD11A}" dt="2023-05-01T20:12:10.802" v="124" actId="1076"/>
          <ac:picMkLst>
            <pc:docMk/>
            <pc:sldMk cId="320619902" sldId="266"/>
            <ac:picMk id="9" creationId="{BF11CBD8-8750-C5B8-37F8-CB9E55FF16C5}"/>
          </ac:picMkLst>
        </pc:picChg>
      </pc:sldChg>
      <pc:sldChg chg="modSp mod">
        <pc:chgData name="Guillermo Ramírez Cardenas" userId="7ef87e32-58e8-4e7e-8989-8b774ed62127" providerId="ADAL" clId="{46F59BEF-6A28-4503-8889-495BB60CD11A}" dt="2023-05-01T21:52:29.569" v="783" actId="1076"/>
        <pc:sldMkLst>
          <pc:docMk/>
          <pc:sldMk cId="794908134" sldId="267"/>
        </pc:sldMkLst>
        <pc:spChg chg="mod">
          <ac:chgData name="Guillermo Ramírez Cardenas" userId="7ef87e32-58e8-4e7e-8989-8b774ed62127" providerId="ADAL" clId="{46F59BEF-6A28-4503-8889-495BB60CD11A}" dt="2023-05-01T21:52:29.569" v="783" actId="1076"/>
          <ac:spMkLst>
            <pc:docMk/>
            <pc:sldMk cId="794908134" sldId="267"/>
            <ac:spMk id="2" creationId="{9A7525E6-6F37-9E7B-0CB0-1169AD72F543}"/>
          </ac:spMkLst>
        </pc:spChg>
      </pc:sldChg>
      <pc:sldChg chg="addSp delSp modSp new mod setBg">
        <pc:chgData name="Guillermo Ramírez Cardenas" userId="7ef87e32-58e8-4e7e-8989-8b774ed62127" providerId="ADAL" clId="{46F59BEF-6A28-4503-8889-495BB60CD11A}" dt="2023-05-01T20:08:00.141" v="105" actId="1076"/>
        <pc:sldMkLst>
          <pc:docMk/>
          <pc:sldMk cId="1651705290" sldId="269"/>
        </pc:sldMkLst>
        <pc:spChg chg="mod">
          <ac:chgData name="Guillermo Ramírez Cardenas" userId="7ef87e32-58e8-4e7e-8989-8b774ed62127" providerId="ADAL" clId="{46F59BEF-6A28-4503-8889-495BB60CD11A}" dt="2023-05-01T19:59:02.738" v="91" actId="20577"/>
          <ac:spMkLst>
            <pc:docMk/>
            <pc:sldMk cId="1651705290" sldId="269"/>
            <ac:spMk id="2" creationId="{CED87196-5069-46F2-EA02-9C1AC5664A85}"/>
          </ac:spMkLst>
        </pc:spChg>
        <pc:spChg chg="del mod ord">
          <ac:chgData name="Guillermo Ramírez Cardenas" userId="7ef87e32-58e8-4e7e-8989-8b774ed62127" providerId="ADAL" clId="{46F59BEF-6A28-4503-8889-495BB60CD11A}" dt="2023-05-01T19:52:23.803" v="28" actId="478"/>
          <ac:spMkLst>
            <pc:docMk/>
            <pc:sldMk cId="1651705290" sldId="269"/>
            <ac:spMk id="3" creationId="{31935F47-1EB2-A9F3-6B9C-3B61A07566C9}"/>
          </ac:spMkLst>
        </pc:spChg>
        <pc:spChg chg="add del">
          <ac:chgData name="Guillermo Ramírez Cardenas" userId="7ef87e32-58e8-4e7e-8989-8b774ed62127" providerId="ADAL" clId="{46F59BEF-6A28-4503-8889-495BB60CD11A}" dt="2023-05-01T19:51:44.553" v="8" actId="26606"/>
          <ac:spMkLst>
            <pc:docMk/>
            <pc:sldMk cId="1651705290" sldId="269"/>
            <ac:spMk id="1037" creationId="{307227A5-CB63-4DD3-A298-817A9FCF5C0E}"/>
          </ac:spMkLst>
        </pc:spChg>
        <pc:spChg chg="add del">
          <ac:chgData name="Guillermo Ramírez Cardenas" userId="7ef87e32-58e8-4e7e-8989-8b774ed62127" providerId="ADAL" clId="{46F59BEF-6A28-4503-8889-495BB60CD11A}" dt="2023-05-01T19:51:44.553" v="8" actId="26606"/>
          <ac:spMkLst>
            <pc:docMk/>
            <pc:sldMk cId="1651705290" sldId="269"/>
            <ac:spMk id="1039" creationId="{3FCFB1DE-0B7E-48CC-BA90-B2AB0889F9D6}"/>
          </ac:spMkLst>
        </pc:spChg>
        <pc:spChg chg="add del">
          <ac:chgData name="Guillermo Ramírez Cardenas" userId="7ef87e32-58e8-4e7e-8989-8b774ed62127" providerId="ADAL" clId="{46F59BEF-6A28-4503-8889-495BB60CD11A}" dt="2023-05-01T19:51:46.599" v="10" actId="26606"/>
          <ac:spMkLst>
            <pc:docMk/>
            <pc:sldMk cId="1651705290" sldId="269"/>
            <ac:spMk id="1041" creationId="{CD7D04EF-F1F2-401C-8841-426A1E8DEA30}"/>
          </ac:spMkLst>
        </pc:spChg>
        <pc:spChg chg="add del">
          <ac:chgData name="Guillermo Ramírez Cardenas" userId="7ef87e32-58e8-4e7e-8989-8b774ed62127" providerId="ADAL" clId="{46F59BEF-6A28-4503-8889-495BB60CD11A}" dt="2023-05-01T19:51:46.599" v="10" actId="26606"/>
          <ac:spMkLst>
            <pc:docMk/>
            <pc:sldMk cId="1651705290" sldId="269"/>
            <ac:spMk id="1042" creationId="{3FCFB1DE-0B7E-48CC-BA90-B2AB0889F9D6}"/>
          </ac:spMkLst>
        </pc:spChg>
        <pc:spChg chg="add del">
          <ac:chgData name="Guillermo Ramírez Cardenas" userId="7ef87e32-58e8-4e7e-8989-8b774ed62127" providerId="ADAL" clId="{46F59BEF-6A28-4503-8889-495BB60CD11A}" dt="2023-05-01T19:51:48.450" v="12" actId="26606"/>
          <ac:spMkLst>
            <pc:docMk/>
            <pc:sldMk cId="1651705290" sldId="269"/>
            <ac:spMk id="1044" creationId="{AC5AE346-FF12-498F-9743-2ACF9F149FB4}"/>
          </ac:spMkLst>
        </pc:spChg>
        <pc:spChg chg="add del">
          <ac:chgData name="Guillermo Ramírez Cardenas" userId="7ef87e32-58e8-4e7e-8989-8b774ed62127" providerId="ADAL" clId="{46F59BEF-6A28-4503-8889-495BB60CD11A}" dt="2023-05-01T19:51:48.450" v="12" actId="26606"/>
          <ac:spMkLst>
            <pc:docMk/>
            <pc:sldMk cId="1651705290" sldId="269"/>
            <ac:spMk id="1045" creationId="{535742DD-1B16-4E9D-B715-0D74B4574A68}"/>
          </ac:spMkLst>
        </pc:spChg>
        <pc:spChg chg="add del">
          <ac:chgData name="Guillermo Ramírez Cardenas" userId="7ef87e32-58e8-4e7e-8989-8b774ed62127" providerId="ADAL" clId="{46F59BEF-6A28-4503-8889-495BB60CD11A}" dt="2023-05-01T19:52:18.452" v="27" actId="26606"/>
          <ac:spMkLst>
            <pc:docMk/>
            <pc:sldMk cId="1651705290" sldId="269"/>
            <ac:spMk id="1047" creationId="{9716D72B-0D25-43A5-8554-C535E5118D3B}"/>
          </ac:spMkLst>
        </pc:spChg>
        <pc:spChg chg="add del">
          <ac:chgData name="Guillermo Ramírez Cardenas" userId="7ef87e32-58e8-4e7e-8989-8b774ed62127" providerId="ADAL" clId="{46F59BEF-6A28-4503-8889-495BB60CD11A}" dt="2023-05-01T19:52:18.452" v="27" actId="26606"/>
          <ac:spMkLst>
            <pc:docMk/>
            <pc:sldMk cId="1651705290" sldId="269"/>
            <ac:spMk id="1048" creationId="{3FCFB1DE-0B7E-48CC-BA90-B2AB0889F9D6}"/>
          </ac:spMkLst>
        </pc:spChg>
        <pc:spChg chg="add del">
          <ac:chgData name="Guillermo Ramírez Cardenas" userId="7ef87e32-58e8-4e7e-8989-8b774ed62127" providerId="ADAL" clId="{46F59BEF-6A28-4503-8889-495BB60CD11A}" dt="2023-05-01T19:51:58.796" v="16" actId="26606"/>
          <ac:spMkLst>
            <pc:docMk/>
            <pc:sldMk cId="1651705290" sldId="269"/>
            <ac:spMk id="1053" creationId="{9716D72B-0D25-43A5-8554-C535E5118D3B}"/>
          </ac:spMkLst>
        </pc:spChg>
        <pc:spChg chg="add del">
          <ac:chgData name="Guillermo Ramírez Cardenas" userId="7ef87e32-58e8-4e7e-8989-8b774ed62127" providerId="ADAL" clId="{46F59BEF-6A28-4503-8889-495BB60CD11A}" dt="2023-05-01T19:51:58.796" v="16" actId="26606"/>
          <ac:spMkLst>
            <pc:docMk/>
            <pc:sldMk cId="1651705290" sldId="269"/>
            <ac:spMk id="1055" creationId="{3FCFB1DE-0B7E-48CC-BA90-B2AB0889F9D6}"/>
          </ac:spMkLst>
        </pc:spChg>
        <pc:spChg chg="add del">
          <ac:chgData name="Guillermo Ramírez Cardenas" userId="7ef87e32-58e8-4e7e-8989-8b774ed62127" providerId="ADAL" clId="{46F59BEF-6A28-4503-8889-495BB60CD11A}" dt="2023-05-01T19:52:07.188" v="18" actId="26606"/>
          <ac:spMkLst>
            <pc:docMk/>
            <pc:sldMk cId="1651705290" sldId="269"/>
            <ac:spMk id="1057" creationId="{94BFCCA4-109C-4B21-816E-144FE75C38EE}"/>
          </ac:spMkLst>
        </pc:spChg>
        <pc:spChg chg="add del">
          <ac:chgData name="Guillermo Ramírez Cardenas" userId="7ef87e32-58e8-4e7e-8989-8b774ed62127" providerId="ADAL" clId="{46F59BEF-6A28-4503-8889-495BB60CD11A}" dt="2023-05-01T19:52:07.188" v="18" actId="26606"/>
          <ac:spMkLst>
            <pc:docMk/>
            <pc:sldMk cId="1651705290" sldId="269"/>
            <ac:spMk id="1058" creationId="{3FCFB1DE-0B7E-48CC-BA90-B2AB0889F9D6}"/>
          </ac:spMkLst>
        </pc:spChg>
        <pc:spChg chg="add del">
          <ac:chgData name="Guillermo Ramírez Cardenas" userId="7ef87e32-58e8-4e7e-8989-8b774ed62127" providerId="ADAL" clId="{46F59BEF-6A28-4503-8889-495BB60CD11A}" dt="2023-05-01T19:52:09.867" v="20" actId="26606"/>
          <ac:spMkLst>
            <pc:docMk/>
            <pc:sldMk cId="1651705290" sldId="269"/>
            <ac:spMk id="1060" creationId="{9716D72B-0D25-43A5-8554-C535E5118D3B}"/>
          </ac:spMkLst>
        </pc:spChg>
        <pc:spChg chg="add del">
          <ac:chgData name="Guillermo Ramírez Cardenas" userId="7ef87e32-58e8-4e7e-8989-8b774ed62127" providerId="ADAL" clId="{46F59BEF-6A28-4503-8889-495BB60CD11A}" dt="2023-05-01T19:52:09.867" v="20" actId="26606"/>
          <ac:spMkLst>
            <pc:docMk/>
            <pc:sldMk cId="1651705290" sldId="269"/>
            <ac:spMk id="1061" creationId="{3FCFB1DE-0B7E-48CC-BA90-B2AB0889F9D6}"/>
          </ac:spMkLst>
        </pc:spChg>
        <pc:spChg chg="add del">
          <ac:chgData name="Guillermo Ramírez Cardenas" userId="7ef87e32-58e8-4e7e-8989-8b774ed62127" providerId="ADAL" clId="{46F59BEF-6A28-4503-8889-495BB60CD11A}" dt="2023-05-01T19:52:12.762" v="22" actId="26606"/>
          <ac:spMkLst>
            <pc:docMk/>
            <pc:sldMk cId="1651705290" sldId="269"/>
            <ac:spMk id="1063" creationId="{C336EA17-D006-440D-AAA6-B6D37E78F733}"/>
          </ac:spMkLst>
        </pc:spChg>
        <pc:spChg chg="add del">
          <ac:chgData name="Guillermo Ramírez Cardenas" userId="7ef87e32-58e8-4e7e-8989-8b774ed62127" providerId="ADAL" clId="{46F59BEF-6A28-4503-8889-495BB60CD11A}" dt="2023-05-01T19:52:12.762" v="22" actId="26606"/>
          <ac:spMkLst>
            <pc:docMk/>
            <pc:sldMk cId="1651705290" sldId="269"/>
            <ac:spMk id="1064" creationId="{3FCFB1DE-0B7E-48CC-BA90-B2AB0889F9D6}"/>
          </ac:spMkLst>
        </pc:spChg>
        <pc:spChg chg="add del">
          <ac:chgData name="Guillermo Ramírez Cardenas" userId="7ef87e32-58e8-4e7e-8989-8b774ed62127" providerId="ADAL" clId="{46F59BEF-6A28-4503-8889-495BB60CD11A}" dt="2023-05-01T19:52:15.728" v="24" actId="26606"/>
          <ac:spMkLst>
            <pc:docMk/>
            <pc:sldMk cId="1651705290" sldId="269"/>
            <ac:spMk id="1066" creationId="{94BFCCA4-109C-4B21-816E-144FE75C38EE}"/>
          </ac:spMkLst>
        </pc:spChg>
        <pc:spChg chg="add del">
          <ac:chgData name="Guillermo Ramírez Cardenas" userId="7ef87e32-58e8-4e7e-8989-8b774ed62127" providerId="ADAL" clId="{46F59BEF-6A28-4503-8889-495BB60CD11A}" dt="2023-05-01T19:52:15.728" v="24" actId="26606"/>
          <ac:spMkLst>
            <pc:docMk/>
            <pc:sldMk cId="1651705290" sldId="269"/>
            <ac:spMk id="1067" creationId="{3FCFB1DE-0B7E-48CC-BA90-B2AB0889F9D6}"/>
          </ac:spMkLst>
        </pc:spChg>
        <pc:spChg chg="add del">
          <ac:chgData name="Guillermo Ramírez Cardenas" userId="7ef87e32-58e8-4e7e-8989-8b774ed62127" providerId="ADAL" clId="{46F59BEF-6A28-4503-8889-495BB60CD11A}" dt="2023-05-01T19:52:18.446" v="26" actId="26606"/>
          <ac:spMkLst>
            <pc:docMk/>
            <pc:sldMk cId="1651705290" sldId="269"/>
            <ac:spMk id="1069" creationId="{E479375D-8CD4-4B7B-9C44-C0DCDCB1EB35}"/>
          </ac:spMkLst>
        </pc:spChg>
        <pc:spChg chg="add del">
          <ac:chgData name="Guillermo Ramírez Cardenas" userId="7ef87e32-58e8-4e7e-8989-8b774ed62127" providerId="ADAL" clId="{46F59BEF-6A28-4503-8889-495BB60CD11A}" dt="2023-05-01T19:52:18.446" v="26" actId="26606"/>
          <ac:spMkLst>
            <pc:docMk/>
            <pc:sldMk cId="1651705290" sldId="269"/>
            <ac:spMk id="1070" creationId="{3FCFB1DE-0B7E-48CC-BA90-B2AB0889F9D6}"/>
          </ac:spMkLst>
        </pc:spChg>
        <pc:spChg chg="add">
          <ac:chgData name="Guillermo Ramírez Cardenas" userId="7ef87e32-58e8-4e7e-8989-8b774ed62127" providerId="ADAL" clId="{46F59BEF-6A28-4503-8889-495BB60CD11A}" dt="2023-05-01T19:52:18.452" v="27" actId="26606"/>
          <ac:spMkLst>
            <pc:docMk/>
            <pc:sldMk cId="1651705290" sldId="269"/>
            <ac:spMk id="1072" creationId="{307227A5-CB63-4DD3-A298-817A9FCF5C0E}"/>
          </ac:spMkLst>
        </pc:spChg>
        <pc:spChg chg="add">
          <ac:chgData name="Guillermo Ramírez Cardenas" userId="7ef87e32-58e8-4e7e-8989-8b774ed62127" providerId="ADAL" clId="{46F59BEF-6A28-4503-8889-495BB60CD11A}" dt="2023-05-01T19:52:18.452" v="27" actId="26606"/>
          <ac:spMkLst>
            <pc:docMk/>
            <pc:sldMk cId="1651705290" sldId="269"/>
            <ac:spMk id="1073" creationId="{3FCFB1DE-0B7E-48CC-BA90-B2AB0889F9D6}"/>
          </ac:spMkLst>
        </pc:spChg>
        <pc:picChg chg="add mod ord">
          <ac:chgData name="Guillermo Ramírez Cardenas" userId="7ef87e32-58e8-4e7e-8989-8b774ed62127" providerId="ADAL" clId="{46F59BEF-6A28-4503-8889-495BB60CD11A}" dt="2023-05-01T20:08:00.141" v="105" actId="1076"/>
          <ac:picMkLst>
            <pc:docMk/>
            <pc:sldMk cId="1651705290" sldId="269"/>
            <ac:picMk id="1026" creationId="{2CDFD2FB-404F-BDDF-6437-F9FAF0DB97B4}"/>
          </ac:picMkLst>
        </pc:picChg>
        <pc:picChg chg="add del mod ord">
          <ac:chgData name="Guillermo Ramírez Cardenas" userId="7ef87e32-58e8-4e7e-8989-8b774ed62127" providerId="ADAL" clId="{46F59BEF-6A28-4503-8889-495BB60CD11A}" dt="2023-05-01T19:52:36.929" v="31" actId="478"/>
          <ac:picMkLst>
            <pc:docMk/>
            <pc:sldMk cId="1651705290" sldId="269"/>
            <ac:picMk id="1028" creationId="{B39D6F5E-C54E-B97B-831F-EBED974471AD}"/>
          </ac:picMkLst>
        </pc:picChg>
        <pc:picChg chg="add del mod ord">
          <ac:chgData name="Guillermo Ramírez Cardenas" userId="7ef87e32-58e8-4e7e-8989-8b774ed62127" providerId="ADAL" clId="{46F59BEF-6A28-4503-8889-495BB60CD11A}" dt="2023-05-01T19:52:37.768" v="32" actId="478"/>
          <ac:picMkLst>
            <pc:docMk/>
            <pc:sldMk cId="1651705290" sldId="269"/>
            <ac:picMk id="1030" creationId="{38C52B33-80AB-576F-9480-B298FD08EEFE}"/>
          </ac:picMkLst>
        </pc:picChg>
        <pc:picChg chg="add mod ord">
          <ac:chgData name="Guillermo Ramírez Cardenas" userId="7ef87e32-58e8-4e7e-8989-8b774ed62127" providerId="ADAL" clId="{46F59BEF-6A28-4503-8889-495BB60CD11A}" dt="2023-05-01T20:07:53.983" v="103" actId="14100"/>
          <ac:picMkLst>
            <pc:docMk/>
            <pc:sldMk cId="1651705290" sldId="269"/>
            <ac:picMk id="1032" creationId="{ACEB2EAD-E3AF-A092-28EA-A51A3ABC44BD}"/>
          </ac:picMkLst>
        </pc:picChg>
        <pc:picChg chg="add mod">
          <ac:chgData name="Guillermo Ramírez Cardenas" userId="7ef87e32-58e8-4e7e-8989-8b774ed62127" providerId="ADAL" clId="{46F59BEF-6A28-4503-8889-495BB60CD11A}" dt="2023-05-01T19:53:35.916" v="47" actId="1076"/>
          <ac:picMkLst>
            <pc:docMk/>
            <pc:sldMk cId="1651705290" sldId="269"/>
            <ac:picMk id="1034" creationId="{762B7631-2612-7D20-43D0-9DFE5C6F069D}"/>
          </ac:picMkLst>
        </pc:picChg>
        <pc:picChg chg="add mod">
          <ac:chgData name="Guillermo Ramírez Cardenas" userId="7ef87e32-58e8-4e7e-8989-8b774ed62127" providerId="ADAL" clId="{46F59BEF-6A28-4503-8889-495BB60CD11A}" dt="2023-05-01T20:07:50.650" v="102" actId="1076"/>
          <ac:picMkLst>
            <pc:docMk/>
            <pc:sldMk cId="1651705290" sldId="269"/>
            <ac:picMk id="1036" creationId="{16C7C809-A0C1-FFFE-2944-83163BBEBE04}"/>
          </ac:picMkLst>
        </pc:picChg>
      </pc:sldChg>
      <pc:sldChg chg="addSp delSp modSp mod">
        <pc:chgData name="Guillermo Ramírez Cardenas" userId="7ef87e32-58e8-4e7e-8989-8b774ed62127" providerId="ADAL" clId="{46F59BEF-6A28-4503-8889-495BB60CD11A}" dt="2023-05-01T21:09:33.826" v="520" actId="207"/>
        <pc:sldMkLst>
          <pc:docMk/>
          <pc:sldMk cId="4094595900" sldId="271"/>
        </pc:sldMkLst>
        <pc:spChg chg="mod">
          <ac:chgData name="Guillermo Ramírez Cardenas" userId="7ef87e32-58e8-4e7e-8989-8b774ed62127" providerId="ADAL" clId="{46F59BEF-6A28-4503-8889-495BB60CD11A}" dt="2023-05-01T21:05:42.857" v="501" actId="1076"/>
          <ac:spMkLst>
            <pc:docMk/>
            <pc:sldMk cId="4094595900" sldId="271"/>
            <ac:spMk id="3" creationId="{F714E208-EDA9-B0D5-1DFE-CF392B30E7B2}"/>
          </ac:spMkLst>
        </pc:spChg>
        <pc:spChg chg="add mod">
          <ac:chgData name="Guillermo Ramírez Cardenas" userId="7ef87e32-58e8-4e7e-8989-8b774ed62127" providerId="ADAL" clId="{46F59BEF-6A28-4503-8889-495BB60CD11A}" dt="2023-05-01T20:58:56.549" v="458" actId="1076"/>
          <ac:spMkLst>
            <pc:docMk/>
            <pc:sldMk cId="4094595900" sldId="271"/>
            <ac:spMk id="5" creationId="{2D82568B-B684-98DF-5D71-7AA175545E41}"/>
          </ac:spMkLst>
        </pc:spChg>
        <pc:spChg chg="add mod">
          <ac:chgData name="Guillermo Ramírez Cardenas" userId="7ef87e32-58e8-4e7e-8989-8b774ed62127" providerId="ADAL" clId="{46F59BEF-6A28-4503-8889-495BB60CD11A}" dt="2023-05-01T20:58:56.549" v="458" actId="1076"/>
          <ac:spMkLst>
            <pc:docMk/>
            <pc:sldMk cId="4094595900" sldId="271"/>
            <ac:spMk id="6" creationId="{0E2734E4-F05F-B316-FCDE-700099824004}"/>
          </ac:spMkLst>
        </pc:spChg>
        <pc:spChg chg="add mod">
          <ac:chgData name="Guillermo Ramírez Cardenas" userId="7ef87e32-58e8-4e7e-8989-8b774ed62127" providerId="ADAL" clId="{46F59BEF-6A28-4503-8889-495BB60CD11A}" dt="2023-05-01T20:58:56.549" v="458" actId="1076"/>
          <ac:spMkLst>
            <pc:docMk/>
            <pc:sldMk cId="4094595900" sldId="271"/>
            <ac:spMk id="7" creationId="{1B5F7907-0E21-0CBE-4524-6E0E942AA2D4}"/>
          </ac:spMkLst>
        </pc:spChg>
        <pc:spChg chg="add mod">
          <ac:chgData name="Guillermo Ramírez Cardenas" userId="7ef87e32-58e8-4e7e-8989-8b774ed62127" providerId="ADAL" clId="{46F59BEF-6A28-4503-8889-495BB60CD11A}" dt="2023-05-01T21:09:33.826" v="520" actId="207"/>
          <ac:spMkLst>
            <pc:docMk/>
            <pc:sldMk cId="4094595900" sldId="271"/>
            <ac:spMk id="9" creationId="{16132F35-3EAF-92C7-9250-77C2179B170E}"/>
          </ac:spMkLst>
        </pc:spChg>
        <pc:spChg chg="add mod">
          <ac:chgData name="Guillermo Ramírez Cardenas" userId="7ef87e32-58e8-4e7e-8989-8b774ed62127" providerId="ADAL" clId="{46F59BEF-6A28-4503-8889-495BB60CD11A}" dt="2023-05-01T20:58:56.549" v="458" actId="1076"/>
          <ac:spMkLst>
            <pc:docMk/>
            <pc:sldMk cId="4094595900" sldId="271"/>
            <ac:spMk id="10" creationId="{F08AA56A-AC76-7371-0756-8B733A13AB77}"/>
          </ac:spMkLst>
        </pc:spChg>
        <pc:spChg chg="add del mod">
          <ac:chgData name="Guillermo Ramírez Cardenas" userId="7ef87e32-58e8-4e7e-8989-8b774ed62127" providerId="ADAL" clId="{46F59BEF-6A28-4503-8889-495BB60CD11A}" dt="2023-05-01T21:09:16.388" v="518" actId="478"/>
          <ac:spMkLst>
            <pc:docMk/>
            <pc:sldMk cId="4094595900" sldId="271"/>
            <ac:spMk id="17" creationId="{3902DB67-C3D1-FEEE-B83B-EA5AAA078F5C}"/>
          </ac:spMkLst>
        </pc:spChg>
        <pc:spChg chg="add del mod ord">
          <ac:chgData name="Guillermo Ramírez Cardenas" userId="7ef87e32-58e8-4e7e-8989-8b774ed62127" providerId="ADAL" clId="{46F59BEF-6A28-4503-8889-495BB60CD11A}" dt="2023-05-01T21:06:08.276" v="502" actId="208"/>
          <ac:spMkLst>
            <pc:docMk/>
            <pc:sldMk cId="4094595900" sldId="271"/>
            <ac:spMk id="18" creationId="{360E9950-3449-C8CB-8E74-DB3E439DDA5F}"/>
          </ac:spMkLst>
        </pc:spChg>
        <pc:spChg chg="add del">
          <ac:chgData name="Guillermo Ramírez Cardenas" userId="7ef87e32-58e8-4e7e-8989-8b774ed62127" providerId="ADAL" clId="{46F59BEF-6A28-4503-8889-495BB60CD11A}" dt="2023-05-01T21:04:12.692" v="489" actId="11529"/>
          <ac:spMkLst>
            <pc:docMk/>
            <pc:sldMk cId="4094595900" sldId="271"/>
            <ac:spMk id="19" creationId="{E11FFA03-6421-4893-8A42-ADB05305BF1E}"/>
          </ac:spMkLst>
        </pc:spChg>
        <pc:spChg chg="add del mod">
          <ac:chgData name="Guillermo Ramírez Cardenas" userId="7ef87e32-58e8-4e7e-8989-8b774ed62127" providerId="ADAL" clId="{46F59BEF-6A28-4503-8889-495BB60CD11A}" dt="2023-05-01T21:05:33.788" v="499" actId="11529"/>
          <ac:spMkLst>
            <pc:docMk/>
            <pc:sldMk cId="4094595900" sldId="271"/>
            <ac:spMk id="20" creationId="{D4563895-8C5C-F9C7-2B66-25B428FF5CE6}"/>
          </ac:spMkLst>
        </pc:spChg>
        <pc:spChg chg="add del">
          <ac:chgData name="Guillermo Ramírez Cardenas" userId="7ef87e32-58e8-4e7e-8989-8b774ed62127" providerId="ADAL" clId="{46F59BEF-6A28-4503-8889-495BB60CD11A}" dt="2023-05-01T21:06:17.225" v="504" actId="11529"/>
          <ac:spMkLst>
            <pc:docMk/>
            <pc:sldMk cId="4094595900" sldId="271"/>
            <ac:spMk id="21" creationId="{F1C41726-B31E-6240-BA1A-6788CC50BA61}"/>
          </ac:spMkLst>
        </pc:spChg>
        <pc:spChg chg="add del">
          <ac:chgData name="Guillermo Ramírez Cardenas" userId="7ef87e32-58e8-4e7e-8989-8b774ed62127" providerId="ADAL" clId="{46F59BEF-6A28-4503-8889-495BB60CD11A}" dt="2023-05-01T21:07:12.353" v="507" actId="11529"/>
          <ac:spMkLst>
            <pc:docMk/>
            <pc:sldMk cId="4094595900" sldId="271"/>
            <ac:spMk id="22" creationId="{60533AE6-EA7C-8E00-BC0F-C5118474EC7B}"/>
          </ac:spMkLst>
        </pc:spChg>
        <pc:spChg chg="add del">
          <ac:chgData name="Guillermo Ramírez Cardenas" userId="7ef87e32-58e8-4e7e-8989-8b774ed62127" providerId="ADAL" clId="{46F59BEF-6A28-4503-8889-495BB60CD11A}" dt="2023-05-01T21:07:31.823" v="509" actId="478"/>
          <ac:spMkLst>
            <pc:docMk/>
            <pc:sldMk cId="4094595900" sldId="271"/>
            <ac:spMk id="23" creationId="{52E1D161-23D2-A847-E833-2146AFB50C18}"/>
          </ac:spMkLst>
        </pc:spChg>
        <pc:spChg chg="add mod">
          <ac:chgData name="Guillermo Ramírez Cardenas" userId="7ef87e32-58e8-4e7e-8989-8b774ed62127" providerId="ADAL" clId="{46F59BEF-6A28-4503-8889-495BB60CD11A}" dt="2023-05-01T21:08:25.539" v="512" actId="208"/>
          <ac:spMkLst>
            <pc:docMk/>
            <pc:sldMk cId="4094595900" sldId="271"/>
            <ac:spMk id="24" creationId="{A5DFC43A-96FF-8900-7A4E-5ADFD453121C}"/>
          </ac:spMkLst>
        </pc:spChg>
        <pc:graphicFrameChg chg="add del mod modGraphic">
          <ac:chgData name="Guillermo Ramírez Cardenas" userId="7ef87e32-58e8-4e7e-8989-8b774ed62127" providerId="ADAL" clId="{46F59BEF-6A28-4503-8889-495BB60CD11A}" dt="2023-05-01T20:15:25.821" v="132" actId="478"/>
          <ac:graphicFrameMkLst>
            <pc:docMk/>
            <pc:sldMk cId="4094595900" sldId="271"/>
            <ac:graphicFrameMk id="4" creationId="{71CD54FE-251C-E9BC-CBE3-E7700AF25B87}"/>
          </ac:graphicFrameMkLst>
        </pc:graphicFrameChg>
        <pc:picChg chg="add del mod">
          <ac:chgData name="Guillermo Ramírez Cardenas" userId="7ef87e32-58e8-4e7e-8989-8b774ed62127" providerId="ADAL" clId="{46F59BEF-6A28-4503-8889-495BB60CD11A}" dt="2023-05-01T21:02:06.943" v="477" actId="478"/>
          <ac:picMkLst>
            <pc:docMk/>
            <pc:sldMk cId="4094595900" sldId="271"/>
            <ac:picMk id="12" creationId="{9AF31E90-DD10-5E50-E177-B90841FEF76B}"/>
          </ac:picMkLst>
        </pc:picChg>
        <pc:picChg chg="add del mod">
          <ac:chgData name="Guillermo Ramírez Cardenas" userId="7ef87e32-58e8-4e7e-8989-8b774ed62127" providerId="ADAL" clId="{46F59BEF-6A28-4503-8889-495BB60CD11A}" dt="2023-05-01T21:09:02.918" v="513" actId="478"/>
          <ac:picMkLst>
            <pc:docMk/>
            <pc:sldMk cId="4094595900" sldId="271"/>
            <ac:picMk id="14" creationId="{FBC0E925-9331-26C2-04A9-0A2805C15281}"/>
          </ac:picMkLst>
        </pc:picChg>
        <pc:picChg chg="add mod">
          <ac:chgData name="Guillermo Ramírez Cardenas" userId="7ef87e32-58e8-4e7e-8989-8b774ed62127" providerId="ADAL" clId="{46F59BEF-6A28-4503-8889-495BB60CD11A}" dt="2023-05-01T21:05:32.255" v="495" actId="1076"/>
          <ac:picMkLst>
            <pc:docMk/>
            <pc:sldMk cId="4094595900" sldId="271"/>
            <ac:picMk id="16" creationId="{38292207-A1B0-4AC0-10F7-1BD5BD414E6F}"/>
          </ac:picMkLst>
        </pc:picChg>
        <pc:picChg chg="add mod">
          <ac:chgData name="Guillermo Ramírez Cardenas" userId="7ef87e32-58e8-4e7e-8989-8b774ed62127" providerId="ADAL" clId="{46F59BEF-6A28-4503-8889-495BB60CD11A}" dt="2023-05-01T21:09:11.140" v="516" actId="1076"/>
          <ac:picMkLst>
            <pc:docMk/>
            <pc:sldMk cId="4094595900" sldId="271"/>
            <ac:picMk id="26" creationId="{698A870C-CBE6-5D56-6C99-6BFE5946EB38}"/>
          </ac:picMkLst>
        </pc:picChg>
      </pc:sldChg>
      <pc:sldChg chg="modSp mod">
        <pc:chgData name="Guillermo Ramírez Cardenas" userId="7ef87e32-58e8-4e7e-8989-8b774ed62127" providerId="ADAL" clId="{46F59BEF-6A28-4503-8889-495BB60CD11A}" dt="2023-05-01T21:39:00.016" v="782" actId="14100"/>
        <pc:sldMkLst>
          <pc:docMk/>
          <pc:sldMk cId="226518286" sldId="272"/>
        </pc:sldMkLst>
        <pc:cxnChg chg="mod">
          <ac:chgData name="Guillermo Ramírez Cardenas" userId="7ef87e32-58e8-4e7e-8989-8b774ed62127" providerId="ADAL" clId="{46F59BEF-6A28-4503-8889-495BB60CD11A}" dt="2023-05-01T21:39:00.016" v="782" actId="14100"/>
          <ac:cxnSpMkLst>
            <pc:docMk/>
            <pc:sldMk cId="226518286" sldId="272"/>
            <ac:cxnSpMk id="32" creationId="{69AD2B84-5395-4B2D-ACDA-52B32B5FA3AC}"/>
          </ac:cxnSpMkLst>
        </pc:cxnChg>
      </pc:sldChg>
      <pc:sldChg chg="modSp mod">
        <pc:chgData name="Guillermo Ramírez Cardenas" userId="7ef87e32-58e8-4e7e-8989-8b774ed62127" providerId="ADAL" clId="{46F59BEF-6A28-4503-8889-495BB60CD11A}" dt="2023-05-01T20:06:49.808" v="101" actId="1076"/>
        <pc:sldMkLst>
          <pc:docMk/>
          <pc:sldMk cId="1115192647" sldId="273"/>
        </pc:sldMkLst>
        <pc:picChg chg="mod">
          <ac:chgData name="Guillermo Ramírez Cardenas" userId="7ef87e32-58e8-4e7e-8989-8b774ed62127" providerId="ADAL" clId="{46F59BEF-6A28-4503-8889-495BB60CD11A}" dt="2023-05-01T20:06:49.808" v="101" actId="1076"/>
          <ac:picMkLst>
            <pc:docMk/>
            <pc:sldMk cId="1115192647" sldId="273"/>
            <ac:picMk id="3" creationId="{E722E60B-C8F0-0D09-CA52-FF60453983F5}"/>
          </ac:picMkLst>
        </pc:picChg>
      </pc:sldChg>
      <pc:sldChg chg="addSp delSp modSp new del mod setBg">
        <pc:chgData name="Guillermo Ramírez Cardenas" userId="7ef87e32-58e8-4e7e-8989-8b774ed62127" providerId="ADAL" clId="{46F59BEF-6A28-4503-8889-495BB60CD11A}" dt="2023-05-01T20:50:52.973" v="427" actId="2696"/>
        <pc:sldMkLst>
          <pc:docMk/>
          <pc:sldMk cId="3168548968" sldId="274"/>
        </pc:sldMkLst>
        <pc:spChg chg="del mod">
          <ac:chgData name="Guillermo Ramírez Cardenas" userId="7ef87e32-58e8-4e7e-8989-8b774ed62127" providerId="ADAL" clId="{46F59BEF-6A28-4503-8889-495BB60CD11A}" dt="2023-05-01T20:50:03.501" v="416" actId="21"/>
          <ac:spMkLst>
            <pc:docMk/>
            <pc:sldMk cId="3168548968" sldId="274"/>
            <ac:spMk id="2" creationId="{3E047233-DBF3-E31D-3324-60B3D28F8B01}"/>
          </ac:spMkLst>
        </pc:spChg>
        <pc:spChg chg="del">
          <ac:chgData name="Guillermo Ramírez Cardenas" userId="7ef87e32-58e8-4e7e-8989-8b774ed62127" providerId="ADAL" clId="{46F59BEF-6A28-4503-8889-495BB60CD11A}" dt="2023-05-01T20:30:57.190" v="209" actId="478"/>
          <ac:spMkLst>
            <pc:docMk/>
            <pc:sldMk cId="3168548968" sldId="274"/>
            <ac:spMk id="3" creationId="{5CFDF155-B090-1EF7-147A-33ACD09D2511}"/>
          </ac:spMkLst>
        </pc:spChg>
        <pc:spChg chg="add del mod">
          <ac:chgData name="Guillermo Ramírez Cardenas" userId="7ef87e32-58e8-4e7e-8989-8b774ed62127" providerId="ADAL" clId="{46F59BEF-6A28-4503-8889-495BB60CD11A}" dt="2023-05-01T20:40:58.471" v="334" actId="21"/>
          <ac:spMkLst>
            <pc:docMk/>
            <pc:sldMk cId="3168548968" sldId="274"/>
            <ac:spMk id="12" creationId="{12CD45DE-0974-805D-6733-33DF3F65D095}"/>
          </ac:spMkLst>
        </pc:spChg>
        <pc:spChg chg="add del mod">
          <ac:chgData name="Guillermo Ramírez Cardenas" userId="7ef87e32-58e8-4e7e-8989-8b774ed62127" providerId="ADAL" clId="{46F59BEF-6A28-4503-8889-495BB60CD11A}" dt="2023-05-01T20:50:03.501" v="416" actId="21"/>
          <ac:spMkLst>
            <pc:docMk/>
            <pc:sldMk cId="3168548968" sldId="274"/>
            <ac:spMk id="17" creationId="{A330D5AC-264E-B85A-99FF-95D203FB65A6}"/>
          </ac:spMkLst>
        </pc:spChg>
        <pc:spChg chg="add del mod">
          <ac:chgData name="Guillermo Ramírez Cardenas" userId="7ef87e32-58e8-4e7e-8989-8b774ed62127" providerId="ADAL" clId="{46F59BEF-6A28-4503-8889-495BB60CD11A}" dt="2023-05-01T20:43:36.978" v="365" actId="478"/>
          <ac:spMkLst>
            <pc:docMk/>
            <pc:sldMk cId="3168548968" sldId="274"/>
            <ac:spMk id="18" creationId="{13BE0239-D23C-41A1-C880-43431104A6ED}"/>
          </ac:spMkLst>
        </pc:spChg>
        <pc:spChg chg="add">
          <ac:chgData name="Guillermo Ramírez Cardenas" userId="7ef87e32-58e8-4e7e-8989-8b774ed62127" providerId="ADAL" clId="{46F59BEF-6A28-4503-8889-495BB60CD11A}" dt="2023-05-01T20:41:21.413" v="335" actId="26606"/>
          <ac:spMkLst>
            <pc:docMk/>
            <pc:sldMk cId="3168548968" sldId="274"/>
            <ac:spMk id="19" creationId="{247B6BBF-09F2-4A29-AE4E-3771E2924817}"/>
          </ac:spMkLst>
        </pc:spChg>
        <pc:spChg chg="add">
          <ac:chgData name="Guillermo Ramírez Cardenas" userId="7ef87e32-58e8-4e7e-8989-8b774ed62127" providerId="ADAL" clId="{46F59BEF-6A28-4503-8889-495BB60CD11A}" dt="2023-05-01T20:41:21.413" v="335" actId="26606"/>
          <ac:spMkLst>
            <pc:docMk/>
            <pc:sldMk cId="3168548968" sldId="274"/>
            <ac:spMk id="21" creationId="{535742DD-1B16-4E9D-B715-0D74B4574A68}"/>
          </ac:spMkLst>
        </pc:spChg>
        <pc:spChg chg="add mod">
          <ac:chgData name="Guillermo Ramírez Cardenas" userId="7ef87e32-58e8-4e7e-8989-8b774ed62127" providerId="ADAL" clId="{46F59BEF-6A28-4503-8889-495BB60CD11A}" dt="2023-05-01T20:50:03.501" v="416" actId="21"/>
          <ac:spMkLst>
            <pc:docMk/>
            <pc:sldMk cId="3168548968" sldId="274"/>
            <ac:spMk id="26" creationId="{96782BCB-353A-052F-3C40-D5F6A46EA5FB}"/>
          </ac:spMkLst>
        </pc:spChg>
        <pc:picChg chg="add del mod modCrop">
          <ac:chgData name="Guillermo Ramírez Cardenas" userId="7ef87e32-58e8-4e7e-8989-8b774ed62127" providerId="ADAL" clId="{46F59BEF-6A28-4503-8889-495BB60CD11A}" dt="2023-05-01T20:50:03.501" v="416" actId="21"/>
          <ac:picMkLst>
            <pc:docMk/>
            <pc:sldMk cId="3168548968" sldId="274"/>
            <ac:picMk id="5" creationId="{342DCF70-96A3-BABF-96B2-EA68DE3851E8}"/>
          </ac:picMkLst>
        </pc:picChg>
        <pc:picChg chg="add del mod modCrop">
          <ac:chgData name="Guillermo Ramírez Cardenas" userId="7ef87e32-58e8-4e7e-8989-8b774ed62127" providerId="ADAL" clId="{46F59BEF-6A28-4503-8889-495BB60CD11A}" dt="2023-05-01T20:50:03.501" v="416" actId="21"/>
          <ac:picMkLst>
            <pc:docMk/>
            <pc:sldMk cId="3168548968" sldId="274"/>
            <ac:picMk id="7" creationId="{53573883-722C-7ECC-2507-2A8226C7EAE1}"/>
          </ac:picMkLst>
        </pc:picChg>
        <pc:picChg chg="add del mod modCrop">
          <ac:chgData name="Guillermo Ramírez Cardenas" userId="7ef87e32-58e8-4e7e-8989-8b774ed62127" providerId="ADAL" clId="{46F59BEF-6A28-4503-8889-495BB60CD11A}" dt="2023-05-01T20:50:03.501" v="416" actId="21"/>
          <ac:picMkLst>
            <pc:docMk/>
            <pc:sldMk cId="3168548968" sldId="274"/>
            <ac:picMk id="9" creationId="{2C8C349F-DBA8-B8D9-F05A-7EA74187E91D}"/>
          </ac:picMkLst>
        </pc:picChg>
        <pc:picChg chg="add del mod modCrop">
          <ac:chgData name="Guillermo Ramírez Cardenas" userId="7ef87e32-58e8-4e7e-8989-8b774ed62127" providerId="ADAL" clId="{46F59BEF-6A28-4503-8889-495BB60CD11A}" dt="2023-05-01T20:50:03.501" v="416" actId="21"/>
          <ac:picMkLst>
            <pc:docMk/>
            <pc:sldMk cId="3168548968" sldId="274"/>
            <ac:picMk id="11" creationId="{82CAD3A7-2B15-EFA9-ED84-F4F6848A1C78}"/>
          </ac:picMkLst>
        </pc:picChg>
        <pc:picChg chg="add del mod modCrop">
          <ac:chgData name="Guillermo Ramírez Cardenas" userId="7ef87e32-58e8-4e7e-8989-8b774ed62127" providerId="ADAL" clId="{46F59BEF-6A28-4503-8889-495BB60CD11A}" dt="2023-05-01T20:50:03.501" v="416" actId="21"/>
          <ac:picMkLst>
            <pc:docMk/>
            <pc:sldMk cId="3168548968" sldId="274"/>
            <ac:picMk id="14" creationId="{1A7D72E2-8379-E7C3-2945-39816F0A596B}"/>
          </ac:picMkLst>
        </pc:picChg>
        <pc:cxnChg chg="add del mod">
          <ac:chgData name="Guillermo Ramírez Cardenas" userId="7ef87e32-58e8-4e7e-8989-8b774ed62127" providerId="ADAL" clId="{46F59BEF-6A28-4503-8889-495BB60CD11A}" dt="2023-05-01T20:50:03.501" v="416" actId="21"/>
          <ac:cxnSpMkLst>
            <pc:docMk/>
            <pc:sldMk cId="3168548968" sldId="274"/>
            <ac:cxnSpMk id="22" creationId="{09283647-C93B-EA9D-0639-FA77E5F52CE5}"/>
          </ac:cxnSpMkLst>
        </pc:cxnChg>
      </pc:sldChg>
      <pc:sldChg chg="addSp delSp modSp add del mod ord setBg delDesignElem">
        <pc:chgData name="Guillermo Ramírez Cardenas" userId="7ef87e32-58e8-4e7e-8989-8b774ed62127" providerId="ADAL" clId="{46F59BEF-6A28-4503-8889-495BB60CD11A}" dt="2023-05-01T20:54:20.159" v="453" actId="1076"/>
        <pc:sldMkLst>
          <pc:docMk/>
          <pc:sldMk cId="743003395" sldId="275"/>
        </pc:sldMkLst>
        <pc:spChg chg="del">
          <ac:chgData name="Guillermo Ramírez Cardenas" userId="7ef87e32-58e8-4e7e-8989-8b774ed62127" providerId="ADAL" clId="{46F59BEF-6A28-4503-8889-495BB60CD11A}" dt="2023-05-01T20:50:12.069" v="419" actId="478"/>
          <ac:spMkLst>
            <pc:docMk/>
            <pc:sldMk cId="743003395" sldId="275"/>
            <ac:spMk id="2" creationId="{9A7525E6-6F37-9E7B-0CB0-1169AD72F543}"/>
          </ac:spMkLst>
        </pc:spChg>
        <pc:spChg chg="add del mod">
          <ac:chgData name="Guillermo Ramírez Cardenas" userId="7ef87e32-58e8-4e7e-8989-8b774ed62127" providerId="ADAL" clId="{46F59BEF-6A28-4503-8889-495BB60CD11A}" dt="2023-05-01T20:50:11.222" v="418"/>
          <ac:spMkLst>
            <pc:docMk/>
            <pc:sldMk cId="743003395" sldId="275"/>
            <ac:spMk id="3" creationId="{2A5A2856-C417-F57A-FA0B-7C13F38172AC}"/>
          </ac:spMkLst>
        </pc:spChg>
        <pc:spChg chg="del">
          <ac:chgData name="Guillermo Ramírez Cardenas" userId="7ef87e32-58e8-4e7e-8989-8b774ed62127" providerId="ADAL" clId="{46F59BEF-6A28-4503-8889-495BB60CD11A}" dt="2023-05-01T20:50:12.069" v="419" actId="478"/>
          <ac:spMkLst>
            <pc:docMk/>
            <pc:sldMk cId="743003395" sldId="275"/>
            <ac:spMk id="12" creationId="{57669F3E-B80C-C9CF-C588-14A5C7E8D05D}"/>
          </ac:spMkLst>
        </pc:spChg>
        <pc:spChg chg="add del mod">
          <ac:chgData name="Guillermo Ramírez Cardenas" userId="7ef87e32-58e8-4e7e-8989-8b774ed62127" providerId="ADAL" clId="{46F59BEF-6A28-4503-8889-495BB60CD11A}" dt="2023-05-01T20:50:11.222" v="418"/>
          <ac:spMkLst>
            <pc:docMk/>
            <pc:sldMk cId="743003395" sldId="275"/>
            <ac:spMk id="13" creationId="{2DFB5A23-3D85-734C-5E6B-DB5FDE66CFAF}"/>
          </ac:spMkLst>
        </pc:spChg>
        <pc:spChg chg="del">
          <ac:chgData name="Guillermo Ramírez Cardenas" userId="7ef87e32-58e8-4e7e-8989-8b774ed62127" providerId="ADAL" clId="{46F59BEF-6A28-4503-8889-495BB60CD11A}" dt="2023-05-01T20:50:12.069" v="419" actId="478"/>
          <ac:spMkLst>
            <pc:docMk/>
            <pc:sldMk cId="743003395" sldId="275"/>
            <ac:spMk id="14" creationId="{2F8FAB40-99A7-CEBF-7552-55D4F3B8D3A7}"/>
          </ac:spMkLst>
        </pc:spChg>
        <pc:spChg chg="add del mod">
          <ac:chgData name="Guillermo Ramírez Cardenas" userId="7ef87e32-58e8-4e7e-8989-8b774ed62127" providerId="ADAL" clId="{46F59BEF-6A28-4503-8889-495BB60CD11A}" dt="2023-05-01T20:50:17.846" v="421" actId="478"/>
          <ac:spMkLst>
            <pc:docMk/>
            <pc:sldMk cId="743003395" sldId="275"/>
            <ac:spMk id="16" creationId="{A93E98D2-85FC-45D2-948F-820FFAFF96B7}"/>
          </ac:spMkLst>
        </pc:spChg>
        <pc:spChg chg="add mod">
          <ac:chgData name="Guillermo Ramírez Cardenas" userId="7ef87e32-58e8-4e7e-8989-8b774ed62127" providerId="ADAL" clId="{46F59BEF-6A28-4503-8889-495BB60CD11A}" dt="2023-05-01T20:53:14.943" v="447" actId="1076"/>
          <ac:spMkLst>
            <pc:docMk/>
            <pc:sldMk cId="743003395" sldId="275"/>
            <ac:spMk id="17" creationId="{D032C2F9-6227-0675-CE69-C648610F8744}"/>
          </ac:spMkLst>
        </pc:spChg>
        <pc:spChg chg="add mod">
          <ac:chgData name="Guillermo Ramírez Cardenas" userId="7ef87e32-58e8-4e7e-8989-8b774ed62127" providerId="ADAL" clId="{46F59BEF-6A28-4503-8889-495BB60CD11A}" dt="2023-05-01T20:52:22.787" v="441" actId="1076"/>
          <ac:spMkLst>
            <pc:docMk/>
            <pc:sldMk cId="743003395" sldId="275"/>
            <ac:spMk id="23" creationId="{C70091AF-993F-CDED-C269-DB433912F5C9}"/>
          </ac:spMkLst>
        </pc:spChg>
        <pc:spChg chg="add del mod">
          <ac:chgData name="Guillermo Ramírez Cardenas" userId="7ef87e32-58e8-4e7e-8989-8b774ed62127" providerId="ADAL" clId="{46F59BEF-6A28-4503-8889-495BB60CD11A}" dt="2023-05-01T20:50:36.568" v="424"/>
          <ac:spMkLst>
            <pc:docMk/>
            <pc:sldMk cId="743003395" sldId="275"/>
            <ac:spMk id="25" creationId="{89F52869-B289-A578-636F-944216D62D6F}"/>
          </ac:spMkLst>
        </pc:spChg>
        <pc:spChg chg="add del mod">
          <ac:chgData name="Guillermo Ramírez Cardenas" userId="7ef87e32-58e8-4e7e-8989-8b774ed62127" providerId="ADAL" clId="{46F59BEF-6A28-4503-8889-495BB60CD11A}" dt="2023-05-01T20:50:36.568" v="424"/>
          <ac:spMkLst>
            <pc:docMk/>
            <pc:sldMk cId="743003395" sldId="275"/>
            <ac:spMk id="31" creationId="{5E30C722-C3DC-DD9C-9FC9-91D5ADCEC418}"/>
          </ac:spMkLst>
        </pc:spChg>
        <pc:spChg chg="add mod">
          <ac:chgData name="Guillermo Ramírez Cardenas" userId="7ef87e32-58e8-4e7e-8989-8b774ed62127" providerId="ADAL" clId="{46F59BEF-6A28-4503-8889-495BB60CD11A}" dt="2023-05-01T20:54:20.159" v="453" actId="1076"/>
          <ac:spMkLst>
            <pc:docMk/>
            <pc:sldMk cId="743003395" sldId="275"/>
            <ac:spMk id="33" creationId="{75C4265D-4426-7E8B-BBE9-721A9FE3C32B}"/>
          </ac:spMkLst>
        </pc:spChg>
        <pc:spChg chg="del">
          <ac:chgData name="Guillermo Ramírez Cardenas" userId="7ef87e32-58e8-4e7e-8989-8b774ed62127" providerId="ADAL" clId="{46F59BEF-6A28-4503-8889-495BB60CD11A}" dt="2023-05-01T20:49:46.387" v="413"/>
          <ac:spMkLst>
            <pc:docMk/>
            <pc:sldMk cId="743003395" sldId="275"/>
            <ac:spMk id="52" creationId="{DA381740-063A-41A4-836D-85D14980EEF0}"/>
          </ac:spMkLst>
        </pc:spChg>
        <pc:spChg chg="del">
          <ac:chgData name="Guillermo Ramírez Cardenas" userId="7ef87e32-58e8-4e7e-8989-8b774ed62127" providerId="ADAL" clId="{46F59BEF-6A28-4503-8889-495BB60CD11A}" dt="2023-05-01T20:49:46.387" v="413"/>
          <ac:spMkLst>
            <pc:docMk/>
            <pc:sldMk cId="743003395" sldId="275"/>
            <ac:spMk id="54" creationId="{7C98A213-5994-475E-B327-DC6EC27FBA8B}"/>
          </ac:spMkLst>
        </pc:spChg>
        <pc:spChg chg="del">
          <ac:chgData name="Guillermo Ramírez Cardenas" userId="7ef87e32-58e8-4e7e-8989-8b774ed62127" providerId="ADAL" clId="{46F59BEF-6A28-4503-8889-495BB60CD11A}" dt="2023-05-01T20:49:46.387" v="413"/>
          <ac:spMkLst>
            <pc:docMk/>
            <pc:sldMk cId="743003395" sldId="275"/>
            <ac:spMk id="56" creationId="{147C7031-1E3A-4EF7-A823-89F74BA673E4}"/>
          </ac:spMkLst>
        </pc:spChg>
        <pc:picChg chg="del">
          <ac:chgData name="Guillermo Ramírez Cardenas" userId="7ef87e32-58e8-4e7e-8989-8b774ed62127" providerId="ADAL" clId="{46F59BEF-6A28-4503-8889-495BB60CD11A}" dt="2023-05-01T20:50:12.069" v="419" actId="478"/>
          <ac:picMkLst>
            <pc:docMk/>
            <pc:sldMk cId="743003395" sldId="275"/>
            <ac:picMk id="4" creationId="{F390F1E4-1F2C-8FB0-6E2F-EA38288D4A60}"/>
          </ac:picMkLst>
        </pc:picChg>
        <pc:picChg chg="add del mod">
          <ac:chgData name="Guillermo Ramírez Cardenas" userId="7ef87e32-58e8-4e7e-8989-8b774ed62127" providerId="ADAL" clId="{46F59BEF-6A28-4503-8889-495BB60CD11A}" dt="2023-05-01T20:50:11.222" v="418"/>
          <ac:picMkLst>
            <pc:docMk/>
            <pc:sldMk cId="743003395" sldId="275"/>
            <ac:picMk id="5" creationId="{545A311E-2C65-21F1-F7AA-4150EC1BB668}"/>
          </ac:picMkLst>
        </pc:picChg>
        <pc:picChg chg="add del mod">
          <ac:chgData name="Guillermo Ramírez Cardenas" userId="7ef87e32-58e8-4e7e-8989-8b774ed62127" providerId="ADAL" clId="{46F59BEF-6A28-4503-8889-495BB60CD11A}" dt="2023-05-01T20:50:11.222" v="418"/>
          <ac:picMkLst>
            <pc:docMk/>
            <pc:sldMk cId="743003395" sldId="275"/>
            <ac:picMk id="6" creationId="{4E41DD1A-2942-42F4-695E-DA4AE57BEA1C}"/>
          </ac:picMkLst>
        </pc:picChg>
        <pc:picChg chg="del">
          <ac:chgData name="Guillermo Ramírez Cardenas" userId="7ef87e32-58e8-4e7e-8989-8b774ed62127" providerId="ADAL" clId="{46F59BEF-6A28-4503-8889-495BB60CD11A}" dt="2023-05-01T20:50:12.069" v="419" actId="478"/>
          <ac:picMkLst>
            <pc:docMk/>
            <pc:sldMk cId="743003395" sldId="275"/>
            <ac:picMk id="7" creationId="{2C6F74B1-2E73-41D1-C2F7-247A40903BAE}"/>
          </ac:picMkLst>
        </pc:picChg>
        <pc:picChg chg="add del mod">
          <ac:chgData name="Guillermo Ramírez Cardenas" userId="7ef87e32-58e8-4e7e-8989-8b774ed62127" providerId="ADAL" clId="{46F59BEF-6A28-4503-8889-495BB60CD11A}" dt="2023-05-01T20:50:11.222" v="418"/>
          <ac:picMkLst>
            <pc:docMk/>
            <pc:sldMk cId="743003395" sldId="275"/>
            <ac:picMk id="8" creationId="{8D3BA72D-A67E-0086-D682-FF092DBB74B7}"/>
          </ac:picMkLst>
        </pc:picChg>
        <pc:picChg chg="add del mod">
          <ac:chgData name="Guillermo Ramírez Cardenas" userId="7ef87e32-58e8-4e7e-8989-8b774ed62127" providerId="ADAL" clId="{46F59BEF-6A28-4503-8889-495BB60CD11A}" dt="2023-05-01T20:50:11.222" v="418"/>
          <ac:picMkLst>
            <pc:docMk/>
            <pc:sldMk cId="743003395" sldId="275"/>
            <ac:picMk id="9" creationId="{F20781C8-342E-075A-A24C-61869EA3CB02}"/>
          </ac:picMkLst>
        </pc:picChg>
        <pc:picChg chg="add del mod">
          <ac:chgData name="Guillermo Ramírez Cardenas" userId="7ef87e32-58e8-4e7e-8989-8b774ed62127" providerId="ADAL" clId="{46F59BEF-6A28-4503-8889-495BB60CD11A}" dt="2023-05-01T20:50:11.222" v="418"/>
          <ac:picMkLst>
            <pc:docMk/>
            <pc:sldMk cId="743003395" sldId="275"/>
            <ac:picMk id="10" creationId="{15E3D841-6EC5-B632-6DE0-8BE1DB6CAE24}"/>
          </ac:picMkLst>
        </pc:picChg>
        <pc:picChg chg="del">
          <ac:chgData name="Guillermo Ramírez Cardenas" userId="7ef87e32-58e8-4e7e-8989-8b774ed62127" providerId="ADAL" clId="{46F59BEF-6A28-4503-8889-495BB60CD11A}" dt="2023-05-01T20:50:12.069" v="419" actId="478"/>
          <ac:picMkLst>
            <pc:docMk/>
            <pc:sldMk cId="743003395" sldId="275"/>
            <ac:picMk id="11" creationId="{F077D0B3-3A5F-3535-CE8A-16C9EEA0A9AF}"/>
          </ac:picMkLst>
        </pc:picChg>
        <pc:picChg chg="add mod">
          <ac:chgData name="Guillermo Ramírez Cardenas" userId="7ef87e32-58e8-4e7e-8989-8b774ed62127" providerId="ADAL" clId="{46F59BEF-6A28-4503-8889-495BB60CD11A}" dt="2023-05-01T20:52:18.752" v="440" actId="1076"/>
          <ac:picMkLst>
            <pc:docMk/>
            <pc:sldMk cId="743003395" sldId="275"/>
            <ac:picMk id="18" creationId="{7C85B666-023C-4C66-38B3-8725A35A3576}"/>
          </ac:picMkLst>
        </pc:picChg>
        <pc:picChg chg="add mod">
          <ac:chgData name="Guillermo Ramírez Cardenas" userId="7ef87e32-58e8-4e7e-8989-8b774ed62127" providerId="ADAL" clId="{46F59BEF-6A28-4503-8889-495BB60CD11A}" dt="2023-05-01T20:52:25.215" v="442" actId="1076"/>
          <ac:picMkLst>
            <pc:docMk/>
            <pc:sldMk cId="743003395" sldId="275"/>
            <ac:picMk id="19" creationId="{5708C7F6-4301-E32D-D714-293BE2B668E2}"/>
          </ac:picMkLst>
        </pc:picChg>
        <pc:picChg chg="add mod">
          <ac:chgData name="Guillermo Ramírez Cardenas" userId="7ef87e32-58e8-4e7e-8989-8b774ed62127" providerId="ADAL" clId="{46F59BEF-6A28-4503-8889-495BB60CD11A}" dt="2023-05-01T20:52:27.711" v="443" actId="1076"/>
          <ac:picMkLst>
            <pc:docMk/>
            <pc:sldMk cId="743003395" sldId="275"/>
            <ac:picMk id="20" creationId="{C41B0E7F-B321-AE68-B9EA-BE5B415A2869}"/>
          </ac:picMkLst>
        </pc:picChg>
        <pc:picChg chg="add mod">
          <ac:chgData name="Guillermo Ramírez Cardenas" userId="7ef87e32-58e8-4e7e-8989-8b774ed62127" providerId="ADAL" clId="{46F59BEF-6A28-4503-8889-495BB60CD11A}" dt="2023-05-01T20:51:56.345" v="435" actId="14100"/>
          <ac:picMkLst>
            <pc:docMk/>
            <pc:sldMk cId="743003395" sldId="275"/>
            <ac:picMk id="21" creationId="{2587DDA1-1A9B-933C-9791-6D1B7068F2A5}"/>
          </ac:picMkLst>
        </pc:picChg>
        <pc:picChg chg="add mod">
          <ac:chgData name="Guillermo Ramírez Cardenas" userId="7ef87e32-58e8-4e7e-8989-8b774ed62127" providerId="ADAL" clId="{46F59BEF-6A28-4503-8889-495BB60CD11A}" dt="2023-05-01T20:53:30.475" v="449" actId="1076"/>
          <ac:picMkLst>
            <pc:docMk/>
            <pc:sldMk cId="743003395" sldId="275"/>
            <ac:picMk id="22" creationId="{8894F82F-DDA9-E32A-6D09-A8BA65B02DE4}"/>
          </ac:picMkLst>
        </pc:picChg>
        <pc:picChg chg="add del mod">
          <ac:chgData name="Guillermo Ramírez Cardenas" userId="7ef87e32-58e8-4e7e-8989-8b774ed62127" providerId="ADAL" clId="{46F59BEF-6A28-4503-8889-495BB60CD11A}" dt="2023-05-01T20:50:36.568" v="424"/>
          <ac:picMkLst>
            <pc:docMk/>
            <pc:sldMk cId="743003395" sldId="275"/>
            <ac:picMk id="26" creationId="{F97A8DB1-12F0-0A13-5E38-B7686B3ED8F5}"/>
          </ac:picMkLst>
        </pc:picChg>
        <pc:picChg chg="add del mod">
          <ac:chgData name="Guillermo Ramírez Cardenas" userId="7ef87e32-58e8-4e7e-8989-8b774ed62127" providerId="ADAL" clId="{46F59BEF-6A28-4503-8889-495BB60CD11A}" dt="2023-05-01T20:50:36.568" v="424"/>
          <ac:picMkLst>
            <pc:docMk/>
            <pc:sldMk cId="743003395" sldId="275"/>
            <ac:picMk id="27" creationId="{DBE1A5BE-8EB9-6548-8792-1427AD51FB09}"/>
          </ac:picMkLst>
        </pc:picChg>
        <pc:picChg chg="add del mod">
          <ac:chgData name="Guillermo Ramírez Cardenas" userId="7ef87e32-58e8-4e7e-8989-8b774ed62127" providerId="ADAL" clId="{46F59BEF-6A28-4503-8889-495BB60CD11A}" dt="2023-05-01T20:50:36.568" v="424"/>
          <ac:picMkLst>
            <pc:docMk/>
            <pc:sldMk cId="743003395" sldId="275"/>
            <ac:picMk id="28" creationId="{F70E3D74-D5B7-3378-117F-EB0D8561FFEF}"/>
          </ac:picMkLst>
        </pc:picChg>
        <pc:picChg chg="add del mod">
          <ac:chgData name="Guillermo Ramírez Cardenas" userId="7ef87e32-58e8-4e7e-8989-8b774ed62127" providerId="ADAL" clId="{46F59BEF-6A28-4503-8889-495BB60CD11A}" dt="2023-05-01T20:50:36.568" v="424"/>
          <ac:picMkLst>
            <pc:docMk/>
            <pc:sldMk cId="743003395" sldId="275"/>
            <ac:picMk id="29" creationId="{31C51ACA-6F55-15CF-30FE-9C2D875EC710}"/>
          </ac:picMkLst>
        </pc:picChg>
        <pc:picChg chg="add del mod">
          <ac:chgData name="Guillermo Ramírez Cardenas" userId="7ef87e32-58e8-4e7e-8989-8b774ed62127" providerId="ADAL" clId="{46F59BEF-6A28-4503-8889-495BB60CD11A}" dt="2023-05-01T20:50:36.568" v="424"/>
          <ac:picMkLst>
            <pc:docMk/>
            <pc:sldMk cId="743003395" sldId="275"/>
            <ac:picMk id="30" creationId="{A1B64DAE-207B-C21B-1BD8-ED698A03DD99}"/>
          </ac:picMkLst>
        </pc:picChg>
        <pc:picChg chg="del">
          <ac:chgData name="Guillermo Ramírez Cardenas" userId="7ef87e32-58e8-4e7e-8989-8b774ed62127" providerId="ADAL" clId="{46F59BEF-6A28-4503-8889-495BB60CD11A}" dt="2023-05-01T20:50:12.069" v="419" actId="478"/>
          <ac:picMkLst>
            <pc:docMk/>
            <pc:sldMk cId="743003395" sldId="275"/>
            <ac:picMk id="2050" creationId="{96334119-74E6-C54A-C3A8-0A6322451CDE}"/>
          </ac:picMkLst>
        </pc:picChg>
        <pc:cxnChg chg="add del mod">
          <ac:chgData name="Guillermo Ramírez Cardenas" userId="7ef87e32-58e8-4e7e-8989-8b774ed62127" providerId="ADAL" clId="{46F59BEF-6A28-4503-8889-495BB60CD11A}" dt="2023-05-01T20:50:11.222" v="418"/>
          <ac:cxnSpMkLst>
            <pc:docMk/>
            <pc:sldMk cId="743003395" sldId="275"/>
            <ac:cxnSpMk id="15" creationId="{08A2200E-0085-82F9-8BDC-E876BF92DD1F}"/>
          </ac:cxnSpMkLst>
        </pc:cxnChg>
        <pc:cxnChg chg="add mod">
          <ac:chgData name="Guillermo Ramírez Cardenas" userId="7ef87e32-58e8-4e7e-8989-8b774ed62127" providerId="ADAL" clId="{46F59BEF-6A28-4503-8889-495BB60CD11A}" dt="2023-05-01T20:53:33.209" v="450" actId="1076"/>
          <ac:cxnSpMkLst>
            <pc:docMk/>
            <pc:sldMk cId="743003395" sldId="275"/>
            <ac:cxnSpMk id="24" creationId="{D57A1213-4011-E0ED-1C1B-74DFF27C18AE}"/>
          </ac:cxnSpMkLst>
        </pc:cxnChg>
        <pc:cxnChg chg="add del mod">
          <ac:chgData name="Guillermo Ramírez Cardenas" userId="7ef87e32-58e8-4e7e-8989-8b774ed62127" providerId="ADAL" clId="{46F59BEF-6A28-4503-8889-495BB60CD11A}" dt="2023-05-01T20:50:36.568" v="424"/>
          <ac:cxnSpMkLst>
            <pc:docMk/>
            <pc:sldMk cId="743003395" sldId="275"/>
            <ac:cxnSpMk id="32" creationId="{E64A336A-3B85-A823-8DE9-78D082757439}"/>
          </ac:cxnSpMkLst>
        </pc:cxnChg>
      </pc:sldChg>
      <pc:sldChg chg="addSp delSp add del setBg delDesignElem">
        <pc:chgData name="Guillermo Ramírez Cardenas" userId="7ef87e32-58e8-4e7e-8989-8b774ed62127" providerId="ADAL" clId="{46F59BEF-6A28-4503-8889-495BB60CD11A}" dt="2023-05-01T20:49:42.856" v="411"/>
        <pc:sldMkLst>
          <pc:docMk/>
          <pc:sldMk cId="4229475439" sldId="275"/>
        </pc:sldMkLst>
        <pc:spChg chg="add del">
          <ac:chgData name="Guillermo Ramírez Cardenas" userId="7ef87e32-58e8-4e7e-8989-8b774ed62127" providerId="ADAL" clId="{46F59BEF-6A28-4503-8889-495BB60CD11A}" dt="2023-05-01T20:49:42.856" v="411"/>
          <ac:spMkLst>
            <pc:docMk/>
            <pc:sldMk cId="4229475439" sldId="275"/>
            <ac:spMk id="19" creationId="{247B6BBF-09F2-4A29-AE4E-3771E2924817}"/>
          </ac:spMkLst>
        </pc:spChg>
        <pc:spChg chg="add del">
          <ac:chgData name="Guillermo Ramírez Cardenas" userId="7ef87e32-58e8-4e7e-8989-8b774ed62127" providerId="ADAL" clId="{46F59BEF-6A28-4503-8889-495BB60CD11A}" dt="2023-05-01T20:49:42.856" v="411"/>
          <ac:spMkLst>
            <pc:docMk/>
            <pc:sldMk cId="4229475439" sldId="275"/>
            <ac:spMk id="21" creationId="{535742DD-1B16-4E9D-B715-0D74B4574A68}"/>
          </ac:spMkLst>
        </pc:spChg>
      </pc:sldChg>
      <pc:sldChg chg="addSp delSp modSp new mod setBg">
        <pc:chgData name="Guillermo Ramírez Cardenas" userId="7ef87e32-58e8-4e7e-8989-8b774ed62127" providerId="ADAL" clId="{46F59BEF-6A28-4503-8889-495BB60CD11A}" dt="2023-05-01T21:26:10.747" v="779" actId="1076"/>
        <pc:sldMkLst>
          <pc:docMk/>
          <pc:sldMk cId="3388644617" sldId="276"/>
        </pc:sldMkLst>
        <pc:spChg chg="mod">
          <ac:chgData name="Guillermo Ramírez Cardenas" userId="7ef87e32-58e8-4e7e-8989-8b774ed62127" providerId="ADAL" clId="{46F59BEF-6A28-4503-8889-495BB60CD11A}" dt="2023-05-01T21:16:16.414" v="563" actId="27636"/>
          <ac:spMkLst>
            <pc:docMk/>
            <pc:sldMk cId="3388644617" sldId="276"/>
            <ac:spMk id="2" creationId="{03196D09-E1DF-C1C7-86AC-74923BEED812}"/>
          </ac:spMkLst>
        </pc:spChg>
        <pc:spChg chg="mod">
          <ac:chgData name="Guillermo Ramírez Cardenas" userId="7ef87e32-58e8-4e7e-8989-8b774ed62127" providerId="ADAL" clId="{46F59BEF-6A28-4503-8889-495BB60CD11A}" dt="2023-05-01T21:26:10.747" v="779" actId="1076"/>
          <ac:spMkLst>
            <pc:docMk/>
            <pc:sldMk cId="3388644617" sldId="276"/>
            <ac:spMk id="3" creationId="{A9BBE895-9C46-992A-AB32-D3A0ACD7E5A1}"/>
          </ac:spMkLst>
        </pc:spChg>
        <pc:spChg chg="add mod">
          <ac:chgData name="Guillermo Ramírez Cardenas" userId="7ef87e32-58e8-4e7e-8989-8b774ed62127" providerId="ADAL" clId="{46F59BEF-6A28-4503-8889-495BB60CD11A}" dt="2023-05-01T21:16:45.605" v="570" actId="1076"/>
          <ac:spMkLst>
            <pc:docMk/>
            <pc:sldMk cId="3388644617" sldId="276"/>
            <ac:spMk id="5" creationId="{B976AEC7-2A76-59A9-8CB0-300D9D32B53A}"/>
          </ac:spMkLst>
        </pc:spChg>
        <pc:spChg chg="add mod">
          <ac:chgData name="Guillermo Ramírez Cardenas" userId="7ef87e32-58e8-4e7e-8989-8b774ed62127" providerId="ADAL" clId="{46F59BEF-6A28-4503-8889-495BB60CD11A}" dt="2023-05-01T21:26:10.747" v="779" actId="1076"/>
          <ac:spMkLst>
            <pc:docMk/>
            <pc:sldMk cId="3388644617" sldId="276"/>
            <ac:spMk id="7" creationId="{281A3023-7F29-4DC3-22CE-40AD3370B249}"/>
          </ac:spMkLst>
        </pc:spChg>
        <pc:spChg chg="add">
          <ac:chgData name="Guillermo Ramírez Cardenas" userId="7ef87e32-58e8-4e7e-8989-8b774ed62127" providerId="ADAL" clId="{46F59BEF-6A28-4503-8889-495BB60CD11A}" dt="2023-05-01T21:16:05.326" v="559" actId="26606"/>
          <ac:spMkLst>
            <pc:docMk/>
            <pc:sldMk cId="3388644617" sldId="276"/>
            <ac:spMk id="8" creationId="{777A147A-9ED8-46B4-8660-1B3C2AA880B5}"/>
          </ac:spMkLst>
        </pc:spChg>
        <pc:spChg chg="add mod">
          <ac:chgData name="Guillermo Ramírez Cardenas" userId="7ef87e32-58e8-4e7e-8989-8b774ed62127" providerId="ADAL" clId="{46F59BEF-6A28-4503-8889-495BB60CD11A}" dt="2023-05-01T21:26:10.747" v="779" actId="1076"/>
          <ac:spMkLst>
            <pc:docMk/>
            <pc:sldMk cId="3388644617" sldId="276"/>
            <ac:spMk id="9" creationId="{F813EA7A-502B-12EE-CA5C-8AF362DF205B}"/>
          </ac:spMkLst>
        </pc:spChg>
        <pc:spChg chg="add">
          <ac:chgData name="Guillermo Ramírez Cardenas" userId="7ef87e32-58e8-4e7e-8989-8b774ed62127" providerId="ADAL" clId="{46F59BEF-6A28-4503-8889-495BB60CD11A}" dt="2023-05-01T21:16:05.326" v="559" actId="26606"/>
          <ac:spMkLst>
            <pc:docMk/>
            <pc:sldMk cId="3388644617" sldId="276"/>
            <ac:spMk id="10" creationId="{5D6C15A0-C087-4593-8414-2B4EC1CDC3DE}"/>
          </ac:spMkLst>
        </pc:spChg>
        <pc:spChg chg="add mod">
          <ac:chgData name="Guillermo Ramírez Cardenas" userId="7ef87e32-58e8-4e7e-8989-8b774ed62127" providerId="ADAL" clId="{46F59BEF-6A28-4503-8889-495BB60CD11A}" dt="2023-05-01T21:26:10.747" v="779" actId="1076"/>
          <ac:spMkLst>
            <pc:docMk/>
            <pc:sldMk cId="3388644617" sldId="276"/>
            <ac:spMk id="11" creationId="{56A7A670-1924-7246-DB21-02D09F8DDBD4}"/>
          </ac:spMkLst>
        </pc:spChg>
        <pc:spChg chg="add mod">
          <ac:chgData name="Guillermo Ramírez Cardenas" userId="7ef87e32-58e8-4e7e-8989-8b774ed62127" providerId="ADAL" clId="{46F59BEF-6A28-4503-8889-495BB60CD11A}" dt="2023-05-01T21:26:10.747" v="779" actId="1076"/>
          <ac:spMkLst>
            <pc:docMk/>
            <pc:sldMk cId="3388644617" sldId="276"/>
            <ac:spMk id="12" creationId="{9CD8BB73-9705-9486-CE52-C2623D066015}"/>
          </ac:spMkLst>
        </pc:spChg>
        <pc:picChg chg="add del mod">
          <ac:chgData name="Guillermo Ramírez Cardenas" userId="7ef87e32-58e8-4e7e-8989-8b774ed62127" providerId="ADAL" clId="{46F59BEF-6A28-4503-8889-495BB60CD11A}" dt="2023-05-01T21:21:25.589" v="741" actId="1076"/>
          <ac:picMkLst>
            <pc:docMk/>
            <pc:sldMk cId="3388644617" sldId="276"/>
            <ac:picMk id="4" creationId="{E8AE084E-813D-D3EE-F945-EB41B405AFB7}"/>
          </ac:picMkLst>
        </pc:picChg>
        <pc:picChg chg="add mod">
          <ac:chgData name="Guillermo Ramírez Cardenas" userId="7ef87e32-58e8-4e7e-8989-8b774ed62127" providerId="ADAL" clId="{46F59BEF-6A28-4503-8889-495BB60CD11A}" dt="2023-05-01T21:17:20.016" v="576" actId="1076"/>
          <ac:picMkLst>
            <pc:docMk/>
            <pc:sldMk cId="3388644617" sldId="276"/>
            <ac:picMk id="6" creationId="{1F0B5879-EB04-1BFD-6E85-D8156E14A927}"/>
          </ac:picMkLst>
        </pc:picChg>
      </pc:sldChg>
      <pc:sldChg chg="addSp delSp add del setBg delDesignElem">
        <pc:chgData name="Guillermo Ramírez Cardenas" userId="7ef87e32-58e8-4e7e-8989-8b774ed62127" providerId="ADAL" clId="{46F59BEF-6A28-4503-8889-495BB60CD11A}" dt="2023-05-01T20:51:03.734" v="430"/>
        <pc:sldMkLst>
          <pc:docMk/>
          <pc:sldMk cId="4065740644" sldId="276"/>
        </pc:sldMkLst>
        <pc:spChg chg="add del">
          <ac:chgData name="Guillermo Ramírez Cardenas" userId="7ef87e32-58e8-4e7e-8989-8b774ed62127" providerId="ADAL" clId="{46F59BEF-6A28-4503-8889-495BB60CD11A}" dt="2023-05-01T20:51:03.734" v="430"/>
          <ac:spMkLst>
            <pc:docMk/>
            <pc:sldMk cId="4065740644" sldId="276"/>
            <ac:spMk id="52" creationId="{DA381740-063A-41A4-836D-85D14980EEF0}"/>
          </ac:spMkLst>
        </pc:spChg>
        <pc:spChg chg="add del">
          <ac:chgData name="Guillermo Ramírez Cardenas" userId="7ef87e32-58e8-4e7e-8989-8b774ed62127" providerId="ADAL" clId="{46F59BEF-6A28-4503-8889-495BB60CD11A}" dt="2023-05-01T20:51:03.734" v="430"/>
          <ac:spMkLst>
            <pc:docMk/>
            <pc:sldMk cId="4065740644" sldId="276"/>
            <ac:spMk id="54" creationId="{7C98A213-5994-475E-B327-DC6EC27FBA8B}"/>
          </ac:spMkLst>
        </pc:spChg>
        <pc:spChg chg="add del">
          <ac:chgData name="Guillermo Ramírez Cardenas" userId="7ef87e32-58e8-4e7e-8989-8b774ed62127" providerId="ADAL" clId="{46F59BEF-6A28-4503-8889-495BB60CD11A}" dt="2023-05-01T20:51:03.734" v="430"/>
          <ac:spMkLst>
            <pc:docMk/>
            <pc:sldMk cId="4065740644" sldId="276"/>
            <ac:spMk id="56" creationId="{147C7031-1E3A-4EF7-A823-89F74BA673E4}"/>
          </ac:spMkLst>
        </pc:spChg>
      </pc:sldChg>
    </pc:docChg>
  </pc:docChgLst>
  <pc:docChgLst>
    <pc:chgData name="Javier Muñoz Rojas" userId="b7f0e961-4527-4d02-b51e-7f296d0d7829" providerId="ADAL" clId="{68815679-DFA1-4C90-8820-14E5217F17AA}"/>
    <pc:docChg chg="undo redo custSel addSld modSld sldOrd">
      <pc:chgData name="Javier Muñoz Rojas" userId="b7f0e961-4527-4d02-b51e-7f296d0d7829" providerId="ADAL" clId="{68815679-DFA1-4C90-8820-14E5217F17AA}" dt="2023-05-01T19:53:23.036" v="848" actId="20577"/>
      <pc:docMkLst>
        <pc:docMk/>
      </pc:docMkLst>
      <pc:sldChg chg="addSp delSp modSp mod setBg">
        <pc:chgData name="Javier Muñoz Rojas" userId="b7f0e961-4527-4d02-b51e-7f296d0d7829" providerId="ADAL" clId="{68815679-DFA1-4C90-8820-14E5217F17AA}" dt="2023-05-01T19:16:44.520" v="393" actId="1076"/>
        <pc:sldMkLst>
          <pc:docMk/>
          <pc:sldMk cId="2730799518" sldId="259"/>
        </pc:sldMkLst>
        <pc:spChg chg="mod">
          <ac:chgData name="Javier Muñoz Rojas" userId="b7f0e961-4527-4d02-b51e-7f296d0d7829" providerId="ADAL" clId="{68815679-DFA1-4C90-8820-14E5217F17AA}" dt="2023-05-01T19:13:51.990" v="240" actId="26606"/>
          <ac:spMkLst>
            <pc:docMk/>
            <pc:sldMk cId="2730799518" sldId="259"/>
            <ac:spMk id="2" creationId="{9A7525E6-6F37-9E7B-0CB0-1169AD72F543}"/>
          </ac:spMkLst>
        </pc:spChg>
        <pc:spChg chg="del mod">
          <ac:chgData name="Javier Muñoz Rojas" userId="b7f0e961-4527-4d02-b51e-7f296d0d7829" providerId="ADAL" clId="{68815679-DFA1-4C90-8820-14E5217F17AA}" dt="2023-05-01T19:10:22.534" v="8" actId="478"/>
          <ac:spMkLst>
            <pc:docMk/>
            <pc:sldMk cId="2730799518" sldId="259"/>
            <ac:spMk id="3" creationId="{F714E208-EDA9-B0D5-1DFE-CF392B30E7B2}"/>
          </ac:spMkLst>
        </pc:spChg>
        <pc:spChg chg="add mod">
          <ac:chgData name="Javier Muñoz Rojas" userId="b7f0e961-4527-4d02-b51e-7f296d0d7829" providerId="ADAL" clId="{68815679-DFA1-4C90-8820-14E5217F17AA}" dt="2023-05-01T19:13:51.990" v="240" actId="26606"/>
          <ac:spMkLst>
            <pc:docMk/>
            <pc:sldMk cId="2730799518" sldId="259"/>
            <ac:spMk id="8" creationId="{5B08D60A-4793-5ED4-7CC2-26AA5603A93D}"/>
          </ac:spMkLst>
        </pc:spChg>
        <pc:spChg chg="del">
          <ac:chgData name="Javier Muñoz Rojas" userId="b7f0e961-4527-4d02-b51e-7f296d0d7829" providerId="ADAL" clId="{68815679-DFA1-4C90-8820-14E5217F17AA}" dt="2023-05-01T19:10:01.327" v="1" actId="478"/>
          <ac:spMkLst>
            <pc:docMk/>
            <pc:sldMk cId="2730799518" sldId="259"/>
            <ac:spMk id="12" creationId="{CC5C4FE9-2CA4-0137-BB7B-72C7B59F951B}"/>
          </ac:spMkLst>
        </pc:spChg>
        <pc:spChg chg="add del">
          <ac:chgData name="Javier Muñoz Rojas" userId="b7f0e961-4527-4d02-b51e-7f296d0d7829" providerId="ADAL" clId="{68815679-DFA1-4C90-8820-14E5217F17AA}" dt="2023-05-01T19:13:35.203" v="229" actId="26606"/>
          <ac:spMkLst>
            <pc:docMk/>
            <pc:sldMk cId="2730799518" sldId="259"/>
            <ac:spMk id="13" creationId="{2B97F24A-32CE-4C1C-A50D-3016B394DCFB}"/>
          </ac:spMkLst>
        </pc:spChg>
        <pc:spChg chg="add del">
          <ac:chgData name="Javier Muñoz Rojas" userId="b7f0e961-4527-4d02-b51e-7f296d0d7829" providerId="ADAL" clId="{68815679-DFA1-4C90-8820-14E5217F17AA}" dt="2023-05-01T19:13:35.203" v="229" actId="26606"/>
          <ac:spMkLst>
            <pc:docMk/>
            <pc:sldMk cId="2730799518" sldId="259"/>
            <ac:spMk id="15" creationId="{3CE8AF5E-D374-4CF1-90CC-35CF73B81C3E}"/>
          </ac:spMkLst>
        </pc:spChg>
        <pc:spChg chg="add del">
          <ac:chgData name="Javier Muñoz Rojas" userId="b7f0e961-4527-4d02-b51e-7f296d0d7829" providerId="ADAL" clId="{68815679-DFA1-4C90-8820-14E5217F17AA}" dt="2023-05-01T19:13:37.975" v="231" actId="26606"/>
          <ac:spMkLst>
            <pc:docMk/>
            <pc:sldMk cId="2730799518" sldId="259"/>
            <ac:spMk id="19" creationId="{32AEEBC8-9D30-42EF-95F2-386C2653FBF0}"/>
          </ac:spMkLst>
        </pc:spChg>
        <pc:spChg chg="add del">
          <ac:chgData name="Javier Muñoz Rojas" userId="b7f0e961-4527-4d02-b51e-7f296d0d7829" providerId="ADAL" clId="{68815679-DFA1-4C90-8820-14E5217F17AA}" dt="2023-05-01T19:13:37.975" v="231" actId="26606"/>
          <ac:spMkLst>
            <pc:docMk/>
            <pc:sldMk cId="2730799518" sldId="259"/>
            <ac:spMk id="21" creationId="{535742DD-1B16-4E9D-B715-0D74B4574A68}"/>
          </ac:spMkLst>
        </pc:spChg>
        <pc:spChg chg="add del">
          <ac:chgData name="Javier Muñoz Rojas" userId="b7f0e961-4527-4d02-b51e-7f296d0d7829" providerId="ADAL" clId="{68815679-DFA1-4C90-8820-14E5217F17AA}" dt="2023-05-01T19:13:39.719" v="233" actId="26606"/>
          <ac:spMkLst>
            <pc:docMk/>
            <pc:sldMk cId="2730799518" sldId="259"/>
            <ac:spMk id="23" creationId="{A2328C31-93A8-4C77-B2C9-1705F82706BC}"/>
          </ac:spMkLst>
        </pc:spChg>
        <pc:spChg chg="add del">
          <ac:chgData name="Javier Muñoz Rojas" userId="b7f0e961-4527-4d02-b51e-7f296d0d7829" providerId="ADAL" clId="{68815679-DFA1-4C90-8820-14E5217F17AA}" dt="2023-05-01T19:13:39.719" v="233" actId="26606"/>
          <ac:spMkLst>
            <pc:docMk/>
            <pc:sldMk cId="2730799518" sldId="259"/>
            <ac:spMk id="25" creationId="{535742DD-1B16-4E9D-B715-0D74B4574A68}"/>
          </ac:spMkLst>
        </pc:spChg>
        <pc:spChg chg="add del">
          <ac:chgData name="Javier Muñoz Rojas" userId="b7f0e961-4527-4d02-b51e-7f296d0d7829" providerId="ADAL" clId="{68815679-DFA1-4C90-8820-14E5217F17AA}" dt="2023-05-01T19:13:45.297" v="235" actId="26606"/>
          <ac:spMkLst>
            <pc:docMk/>
            <pc:sldMk cId="2730799518" sldId="259"/>
            <ac:spMk id="27" creationId="{2B97F24A-32CE-4C1C-A50D-3016B394DCFB}"/>
          </ac:spMkLst>
        </pc:spChg>
        <pc:spChg chg="add del">
          <ac:chgData name="Javier Muñoz Rojas" userId="b7f0e961-4527-4d02-b51e-7f296d0d7829" providerId="ADAL" clId="{68815679-DFA1-4C90-8820-14E5217F17AA}" dt="2023-05-01T19:13:45.297" v="235" actId="26606"/>
          <ac:spMkLst>
            <pc:docMk/>
            <pc:sldMk cId="2730799518" sldId="259"/>
            <ac:spMk id="28" creationId="{3CE8AF5E-D374-4CF1-90CC-35CF73B81C3E}"/>
          </ac:spMkLst>
        </pc:spChg>
        <pc:spChg chg="add del">
          <ac:chgData name="Javier Muñoz Rojas" userId="b7f0e961-4527-4d02-b51e-7f296d0d7829" providerId="ADAL" clId="{68815679-DFA1-4C90-8820-14E5217F17AA}" dt="2023-05-01T19:13:50.064" v="237" actId="26606"/>
          <ac:spMkLst>
            <pc:docMk/>
            <pc:sldMk cId="2730799518" sldId="259"/>
            <ac:spMk id="31" creationId="{F13C74B1-5B17-4795-BED0-7140497B445A}"/>
          </ac:spMkLst>
        </pc:spChg>
        <pc:spChg chg="add del">
          <ac:chgData name="Javier Muñoz Rojas" userId="b7f0e961-4527-4d02-b51e-7f296d0d7829" providerId="ADAL" clId="{68815679-DFA1-4C90-8820-14E5217F17AA}" dt="2023-05-01T19:13:50.064" v="237" actId="26606"/>
          <ac:spMkLst>
            <pc:docMk/>
            <pc:sldMk cId="2730799518" sldId="259"/>
            <ac:spMk id="32" creationId="{3FCFB1DE-0B7E-48CC-BA90-B2AB0889F9D6}"/>
          </ac:spMkLst>
        </pc:spChg>
        <pc:spChg chg="add del">
          <ac:chgData name="Javier Muñoz Rojas" userId="b7f0e961-4527-4d02-b51e-7f296d0d7829" providerId="ADAL" clId="{68815679-DFA1-4C90-8820-14E5217F17AA}" dt="2023-05-01T19:13:51.981" v="239" actId="26606"/>
          <ac:spMkLst>
            <pc:docMk/>
            <pc:sldMk cId="2730799518" sldId="259"/>
            <ac:spMk id="34" creationId="{A8908DB7-C3A6-4FCB-9820-CEE02B398C4A}"/>
          </ac:spMkLst>
        </pc:spChg>
        <pc:spChg chg="add del">
          <ac:chgData name="Javier Muñoz Rojas" userId="b7f0e961-4527-4d02-b51e-7f296d0d7829" providerId="ADAL" clId="{68815679-DFA1-4C90-8820-14E5217F17AA}" dt="2023-05-01T19:13:51.981" v="239" actId="26606"/>
          <ac:spMkLst>
            <pc:docMk/>
            <pc:sldMk cId="2730799518" sldId="259"/>
            <ac:spMk id="35" creationId="{D010E05E-9237-4321-84BB-69C0F22568EE}"/>
          </ac:spMkLst>
        </pc:spChg>
        <pc:spChg chg="add">
          <ac:chgData name="Javier Muñoz Rojas" userId="b7f0e961-4527-4d02-b51e-7f296d0d7829" providerId="ADAL" clId="{68815679-DFA1-4C90-8820-14E5217F17AA}" dt="2023-05-01T19:13:51.990" v="240" actId="26606"/>
          <ac:spMkLst>
            <pc:docMk/>
            <pc:sldMk cId="2730799518" sldId="259"/>
            <ac:spMk id="38" creationId="{2B97F24A-32CE-4C1C-A50D-3016B394DCFB}"/>
          </ac:spMkLst>
        </pc:spChg>
        <pc:spChg chg="add">
          <ac:chgData name="Javier Muñoz Rojas" userId="b7f0e961-4527-4d02-b51e-7f296d0d7829" providerId="ADAL" clId="{68815679-DFA1-4C90-8820-14E5217F17AA}" dt="2023-05-01T19:13:51.990" v="240" actId="26606"/>
          <ac:spMkLst>
            <pc:docMk/>
            <pc:sldMk cId="2730799518" sldId="259"/>
            <ac:spMk id="39" creationId="{3CE8AF5E-D374-4CF1-90CC-35CF73B81C3E}"/>
          </ac:spMkLst>
        </pc:spChg>
        <pc:picChg chg="del">
          <ac:chgData name="Javier Muñoz Rojas" userId="b7f0e961-4527-4d02-b51e-7f296d0d7829" providerId="ADAL" clId="{68815679-DFA1-4C90-8820-14E5217F17AA}" dt="2023-05-01T19:10:14.487" v="6" actId="478"/>
          <ac:picMkLst>
            <pc:docMk/>
            <pc:sldMk cId="2730799518" sldId="259"/>
            <ac:picMk id="5" creationId="{6656F1A7-0261-7F7C-01CC-A73E4981C4EC}"/>
          </ac:picMkLst>
        </pc:picChg>
        <pc:picChg chg="add mod ord">
          <ac:chgData name="Javier Muñoz Rojas" userId="b7f0e961-4527-4d02-b51e-7f296d0d7829" providerId="ADAL" clId="{68815679-DFA1-4C90-8820-14E5217F17AA}" dt="2023-05-01T19:14:02.872" v="242" actId="1076"/>
          <ac:picMkLst>
            <pc:docMk/>
            <pc:sldMk cId="2730799518" sldId="259"/>
            <ac:picMk id="6" creationId="{B3A56696-6C57-4589-39F6-79315A2DFC0C}"/>
          </ac:picMkLst>
        </pc:picChg>
        <pc:picChg chg="del">
          <ac:chgData name="Javier Muñoz Rojas" userId="b7f0e961-4527-4d02-b51e-7f296d0d7829" providerId="ADAL" clId="{68815679-DFA1-4C90-8820-14E5217F17AA}" dt="2023-05-01T19:10:24.264" v="9" actId="478"/>
          <ac:picMkLst>
            <pc:docMk/>
            <pc:sldMk cId="2730799518" sldId="259"/>
            <ac:picMk id="7" creationId="{38AAA6F9-D67B-6A68-4E21-9A5987124A86}"/>
          </ac:picMkLst>
        </pc:picChg>
        <pc:picChg chg="del">
          <ac:chgData name="Javier Muñoz Rojas" userId="b7f0e961-4527-4d02-b51e-7f296d0d7829" providerId="ADAL" clId="{68815679-DFA1-4C90-8820-14E5217F17AA}" dt="2023-05-01T19:10:06.236" v="3" actId="478"/>
          <ac:picMkLst>
            <pc:docMk/>
            <pc:sldMk cId="2730799518" sldId="259"/>
            <ac:picMk id="9" creationId="{EA3087EF-B003-619E-8A1E-60AEBFB92DE4}"/>
          </ac:picMkLst>
        </pc:picChg>
        <pc:picChg chg="add mod">
          <ac:chgData name="Javier Muñoz Rojas" userId="b7f0e961-4527-4d02-b51e-7f296d0d7829" providerId="ADAL" clId="{68815679-DFA1-4C90-8820-14E5217F17AA}" dt="2023-05-01T19:16:44.520" v="393" actId="1076"/>
          <ac:picMkLst>
            <pc:docMk/>
            <pc:sldMk cId="2730799518" sldId="259"/>
            <ac:picMk id="10" creationId="{E7AF5FAB-6A5F-1865-6123-1405297EEB1D}"/>
          </ac:picMkLst>
        </pc:picChg>
        <pc:picChg chg="del">
          <ac:chgData name="Javier Muñoz Rojas" userId="b7f0e961-4527-4d02-b51e-7f296d0d7829" providerId="ADAL" clId="{68815679-DFA1-4C90-8820-14E5217F17AA}" dt="2023-05-01T19:10:11.501" v="5" actId="478"/>
          <ac:picMkLst>
            <pc:docMk/>
            <pc:sldMk cId="2730799518" sldId="259"/>
            <ac:picMk id="11" creationId="{BFF9A989-5DDF-CE96-05F5-2C2252E98AE8}"/>
          </ac:picMkLst>
        </pc:picChg>
        <pc:picChg chg="del">
          <ac:chgData name="Javier Muñoz Rojas" userId="b7f0e961-4527-4d02-b51e-7f296d0d7829" providerId="ADAL" clId="{68815679-DFA1-4C90-8820-14E5217F17AA}" dt="2023-05-01T19:10:03.452" v="2" actId="478"/>
          <ac:picMkLst>
            <pc:docMk/>
            <pc:sldMk cId="2730799518" sldId="259"/>
            <ac:picMk id="1026" creationId="{AA197AD6-E1F3-A15B-2817-C7330F17AA95}"/>
          </ac:picMkLst>
        </pc:picChg>
        <pc:inkChg chg="add del">
          <ac:chgData name="Javier Muñoz Rojas" userId="b7f0e961-4527-4d02-b51e-7f296d0d7829" providerId="ADAL" clId="{68815679-DFA1-4C90-8820-14E5217F17AA}" dt="2023-05-01T19:13:35.203" v="229" actId="26606"/>
          <ac:inkMkLst>
            <pc:docMk/>
            <pc:sldMk cId="2730799518" sldId="259"/>
            <ac:inkMk id="17" creationId="{070477C5-0410-4E4F-97A1-F84C2465C187}"/>
          </ac:inkMkLst>
        </pc:inkChg>
        <pc:inkChg chg="add del">
          <ac:chgData name="Javier Muñoz Rojas" userId="b7f0e961-4527-4d02-b51e-7f296d0d7829" providerId="ADAL" clId="{68815679-DFA1-4C90-8820-14E5217F17AA}" dt="2023-05-01T19:13:37.975" v="231" actId="26606"/>
          <ac:inkMkLst>
            <pc:docMk/>
            <pc:sldMk cId="2730799518" sldId="259"/>
            <ac:inkMk id="20" creationId="{070477C5-0410-4E4F-97A1-F84C2465C187}"/>
          </ac:inkMkLst>
        </pc:inkChg>
        <pc:inkChg chg="add del">
          <ac:chgData name="Javier Muñoz Rojas" userId="b7f0e961-4527-4d02-b51e-7f296d0d7829" providerId="ADAL" clId="{68815679-DFA1-4C90-8820-14E5217F17AA}" dt="2023-05-01T19:13:39.719" v="233" actId="26606"/>
          <ac:inkMkLst>
            <pc:docMk/>
            <pc:sldMk cId="2730799518" sldId="259"/>
            <ac:inkMk id="24" creationId="{070477C5-0410-4E4F-97A1-F84C2465C187}"/>
          </ac:inkMkLst>
        </pc:inkChg>
        <pc:inkChg chg="add del">
          <ac:chgData name="Javier Muñoz Rojas" userId="b7f0e961-4527-4d02-b51e-7f296d0d7829" providerId="ADAL" clId="{68815679-DFA1-4C90-8820-14E5217F17AA}" dt="2023-05-01T19:13:45.297" v="235" actId="26606"/>
          <ac:inkMkLst>
            <pc:docMk/>
            <pc:sldMk cId="2730799518" sldId="259"/>
            <ac:inkMk id="29" creationId="{070477C5-0410-4E4F-97A1-F84C2465C187}"/>
          </ac:inkMkLst>
        </pc:inkChg>
        <pc:inkChg chg="add del">
          <ac:chgData name="Javier Muñoz Rojas" userId="b7f0e961-4527-4d02-b51e-7f296d0d7829" providerId="ADAL" clId="{68815679-DFA1-4C90-8820-14E5217F17AA}" dt="2023-05-01T19:13:51.981" v="239" actId="26606"/>
          <ac:inkMkLst>
            <pc:docMk/>
            <pc:sldMk cId="2730799518" sldId="259"/>
            <ac:inkMk id="36" creationId="{070477C5-0410-4E4F-97A1-F84C2465C187}"/>
          </ac:inkMkLst>
        </pc:inkChg>
        <pc:inkChg chg="add">
          <ac:chgData name="Javier Muñoz Rojas" userId="b7f0e961-4527-4d02-b51e-7f296d0d7829" providerId="ADAL" clId="{68815679-DFA1-4C90-8820-14E5217F17AA}" dt="2023-05-01T19:13:51.990" v="240" actId="26606"/>
          <ac:inkMkLst>
            <pc:docMk/>
            <pc:sldMk cId="2730799518" sldId="259"/>
            <ac:inkMk id="40" creationId="{070477C5-0410-4E4F-97A1-F84C2465C187}"/>
          </ac:inkMkLst>
        </pc:inkChg>
      </pc:sldChg>
      <pc:sldChg chg="addSp delSp modSp add mod ord">
        <pc:chgData name="Javier Muñoz Rojas" userId="b7f0e961-4527-4d02-b51e-7f296d0d7829" providerId="ADAL" clId="{68815679-DFA1-4C90-8820-14E5217F17AA}" dt="2023-05-01T19:31:17.376" v="508" actId="1076"/>
        <pc:sldMkLst>
          <pc:docMk/>
          <pc:sldMk cId="1812418477" sldId="260"/>
        </pc:sldMkLst>
        <pc:spChg chg="mod">
          <ac:chgData name="Javier Muñoz Rojas" userId="b7f0e961-4527-4d02-b51e-7f296d0d7829" providerId="ADAL" clId="{68815679-DFA1-4C90-8820-14E5217F17AA}" dt="2023-05-01T19:15:03.519" v="247" actId="27636"/>
          <ac:spMkLst>
            <pc:docMk/>
            <pc:sldMk cId="1812418477" sldId="260"/>
            <ac:spMk id="2" creationId="{9A7525E6-6F37-9E7B-0CB0-1169AD72F543}"/>
          </ac:spMkLst>
        </pc:spChg>
        <pc:spChg chg="mod">
          <ac:chgData name="Javier Muñoz Rojas" userId="b7f0e961-4527-4d02-b51e-7f296d0d7829" providerId="ADAL" clId="{68815679-DFA1-4C90-8820-14E5217F17AA}" dt="2023-05-01T19:25:34.312" v="467" actId="20577"/>
          <ac:spMkLst>
            <pc:docMk/>
            <pc:sldMk cId="1812418477" sldId="260"/>
            <ac:spMk id="3" creationId="{F714E208-EDA9-B0D5-1DFE-CF392B30E7B2}"/>
          </ac:spMkLst>
        </pc:spChg>
        <pc:spChg chg="del">
          <ac:chgData name="Javier Muñoz Rojas" userId="b7f0e961-4527-4d02-b51e-7f296d0d7829" providerId="ADAL" clId="{68815679-DFA1-4C90-8820-14E5217F17AA}" dt="2023-05-01T19:15:15.812" v="250" actId="478"/>
          <ac:spMkLst>
            <pc:docMk/>
            <pc:sldMk cId="1812418477" sldId="260"/>
            <ac:spMk id="12" creationId="{CC5C4FE9-2CA4-0137-BB7B-72C7B59F951B}"/>
          </ac:spMkLst>
        </pc:spChg>
        <pc:picChg chg="del">
          <ac:chgData name="Javier Muñoz Rojas" userId="b7f0e961-4527-4d02-b51e-7f296d0d7829" providerId="ADAL" clId="{68815679-DFA1-4C90-8820-14E5217F17AA}" dt="2023-05-01T19:15:22.043" v="252" actId="478"/>
          <ac:picMkLst>
            <pc:docMk/>
            <pc:sldMk cId="1812418477" sldId="260"/>
            <ac:picMk id="5" creationId="{6656F1A7-0261-7F7C-01CC-A73E4981C4EC}"/>
          </ac:picMkLst>
        </pc:picChg>
        <pc:picChg chg="add mod">
          <ac:chgData name="Javier Muñoz Rojas" userId="b7f0e961-4527-4d02-b51e-7f296d0d7829" providerId="ADAL" clId="{68815679-DFA1-4C90-8820-14E5217F17AA}" dt="2023-05-01T19:31:17.376" v="508" actId="1076"/>
          <ac:picMkLst>
            <pc:docMk/>
            <pc:sldMk cId="1812418477" sldId="260"/>
            <ac:picMk id="6" creationId="{EBAC2C1C-B354-0C76-0F39-B5866E6F8B65}"/>
          </ac:picMkLst>
        </pc:picChg>
        <pc:picChg chg="del">
          <ac:chgData name="Javier Muñoz Rojas" userId="b7f0e961-4527-4d02-b51e-7f296d0d7829" providerId="ADAL" clId="{68815679-DFA1-4C90-8820-14E5217F17AA}" dt="2023-05-01T19:15:22.043" v="252" actId="478"/>
          <ac:picMkLst>
            <pc:docMk/>
            <pc:sldMk cId="1812418477" sldId="260"/>
            <ac:picMk id="7" creationId="{38AAA6F9-D67B-6A68-4E21-9A5987124A86}"/>
          </ac:picMkLst>
        </pc:picChg>
        <pc:picChg chg="del">
          <ac:chgData name="Javier Muñoz Rojas" userId="b7f0e961-4527-4d02-b51e-7f296d0d7829" providerId="ADAL" clId="{68815679-DFA1-4C90-8820-14E5217F17AA}" dt="2023-05-01T19:15:18.397" v="251" actId="478"/>
          <ac:picMkLst>
            <pc:docMk/>
            <pc:sldMk cId="1812418477" sldId="260"/>
            <ac:picMk id="9" creationId="{EA3087EF-B003-619E-8A1E-60AEBFB92DE4}"/>
          </ac:picMkLst>
        </pc:picChg>
        <pc:picChg chg="add mod">
          <ac:chgData name="Javier Muñoz Rojas" userId="b7f0e961-4527-4d02-b51e-7f296d0d7829" providerId="ADAL" clId="{68815679-DFA1-4C90-8820-14E5217F17AA}" dt="2023-05-01T19:31:11.677" v="507" actId="1076"/>
          <ac:picMkLst>
            <pc:docMk/>
            <pc:sldMk cId="1812418477" sldId="260"/>
            <ac:picMk id="10" creationId="{BDF32B54-006E-C1A1-8F69-41036DC9312C}"/>
          </ac:picMkLst>
        </pc:picChg>
        <pc:picChg chg="del">
          <ac:chgData name="Javier Muñoz Rojas" userId="b7f0e961-4527-4d02-b51e-7f296d0d7829" providerId="ADAL" clId="{68815679-DFA1-4C90-8820-14E5217F17AA}" dt="2023-05-01T19:15:31.269" v="310" actId="478"/>
          <ac:picMkLst>
            <pc:docMk/>
            <pc:sldMk cId="1812418477" sldId="260"/>
            <ac:picMk id="11" creationId="{BFF9A989-5DDF-CE96-05F5-2C2252E98AE8}"/>
          </ac:picMkLst>
        </pc:picChg>
        <pc:picChg chg="add mod">
          <ac:chgData name="Javier Muñoz Rojas" userId="b7f0e961-4527-4d02-b51e-7f296d0d7829" providerId="ADAL" clId="{68815679-DFA1-4C90-8820-14E5217F17AA}" dt="2023-05-01T19:31:06.711" v="506" actId="14100"/>
          <ac:picMkLst>
            <pc:docMk/>
            <pc:sldMk cId="1812418477" sldId="260"/>
            <ac:picMk id="14" creationId="{511EE719-0A98-57EE-4D07-F2D2A46AA567}"/>
          </ac:picMkLst>
        </pc:picChg>
        <pc:picChg chg="del">
          <ac:chgData name="Javier Muñoz Rojas" userId="b7f0e961-4527-4d02-b51e-7f296d0d7829" providerId="ADAL" clId="{68815679-DFA1-4C90-8820-14E5217F17AA}" dt="2023-05-01T19:15:07.703" v="248" actId="478"/>
          <ac:picMkLst>
            <pc:docMk/>
            <pc:sldMk cId="1812418477" sldId="260"/>
            <ac:picMk id="15" creationId="{CF7CCB56-6A42-DA02-A060-B242326D72D5}"/>
          </ac:picMkLst>
        </pc:picChg>
        <pc:picChg chg="add mod modCrop">
          <ac:chgData name="Javier Muñoz Rojas" userId="b7f0e961-4527-4d02-b51e-7f296d0d7829" providerId="ADAL" clId="{68815679-DFA1-4C90-8820-14E5217F17AA}" dt="2023-05-01T19:29:53.380" v="496" actId="1076"/>
          <ac:picMkLst>
            <pc:docMk/>
            <pc:sldMk cId="1812418477" sldId="260"/>
            <ac:picMk id="17" creationId="{C09AE08B-0805-DA93-07B5-2732B432DEF1}"/>
          </ac:picMkLst>
        </pc:picChg>
        <pc:picChg chg="del">
          <ac:chgData name="Javier Muñoz Rojas" userId="b7f0e961-4527-4d02-b51e-7f296d0d7829" providerId="ADAL" clId="{68815679-DFA1-4C90-8820-14E5217F17AA}" dt="2023-05-01T19:15:11.934" v="249" actId="478"/>
          <ac:picMkLst>
            <pc:docMk/>
            <pc:sldMk cId="1812418477" sldId="260"/>
            <ac:picMk id="1026" creationId="{AA197AD6-E1F3-A15B-2817-C7330F17AA95}"/>
          </ac:picMkLst>
        </pc:picChg>
      </pc:sldChg>
      <pc:sldChg chg="addSp delSp modSp add mod">
        <pc:chgData name="Javier Muñoz Rojas" userId="b7f0e961-4527-4d02-b51e-7f296d0d7829" providerId="ADAL" clId="{68815679-DFA1-4C90-8820-14E5217F17AA}" dt="2023-05-01T19:38:40.503" v="574" actId="1076"/>
        <pc:sldMkLst>
          <pc:docMk/>
          <pc:sldMk cId="320619902" sldId="266"/>
        </pc:sldMkLst>
        <pc:spChg chg="mod">
          <ac:chgData name="Javier Muñoz Rojas" userId="b7f0e961-4527-4d02-b51e-7f296d0d7829" providerId="ADAL" clId="{68815679-DFA1-4C90-8820-14E5217F17AA}" dt="2023-05-01T19:36:18.007" v="511" actId="27636"/>
          <ac:spMkLst>
            <pc:docMk/>
            <pc:sldMk cId="320619902" sldId="266"/>
            <ac:spMk id="2" creationId="{9A7525E6-6F37-9E7B-0CB0-1169AD72F543}"/>
          </ac:spMkLst>
        </pc:spChg>
        <pc:spChg chg="mod">
          <ac:chgData name="Javier Muñoz Rojas" userId="b7f0e961-4527-4d02-b51e-7f296d0d7829" providerId="ADAL" clId="{68815679-DFA1-4C90-8820-14E5217F17AA}" dt="2023-05-01T19:37:46.478" v="566" actId="20577"/>
          <ac:spMkLst>
            <pc:docMk/>
            <pc:sldMk cId="320619902" sldId="266"/>
            <ac:spMk id="3" creationId="{F714E208-EDA9-B0D5-1DFE-CF392B30E7B2}"/>
          </ac:spMkLst>
        </pc:spChg>
        <pc:picChg chg="add mod ord">
          <ac:chgData name="Javier Muñoz Rojas" userId="b7f0e961-4527-4d02-b51e-7f296d0d7829" providerId="ADAL" clId="{68815679-DFA1-4C90-8820-14E5217F17AA}" dt="2023-05-01T19:38:06.926" v="571" actId="1076"/>
          <ac:picMkLst>
            <pc:docMk/>
            <pc:sldMk cId="320619902" sldId="266"/>
            <ac:picMk id="5" creationId="{4D8F847B-1338-06AF-2926-5F2924DF3B9B}"/>
          </ac:picMkLst>
        </pc:picChg>
        <pc:picChg chg="del">
          <ac:chgData name="Javier Muñoz Rojas" userId="b7f0e961-4527-4d02-b51e-7f296d0d7829" providerId="ADAL" clId="{68815679-DFA1-4C90-8820-14E5217F17AA}" dt="2023-05-01T19:36:21.426" v="513" actId="478"/>
          <ac:picMkLst>
            <pc:docMk/>
            <pc:sldMk cId="320619902" sldId="266"/>
            <ac:picMk id="6" creationId="{EBAC2C1C-B354-0C76-0F39-B5866E6F8B65}"/>
          </ac:picMkLst>
        </pc:picChg>
        <pc:picChg chg="add mod">
          <ac:chgData name="Javier Muñoz Rojas" userId="b7f0e961-4527-4d02-b51e-7f296d0d7829" providerId="ADAL" clId="{68815679-DFA1-4C90-8820-14E5217F17AA}" dt="2023-05-01T19:38:40.503" v="574" actId="1076"/>
          <ac:picMkLst>
            <pc:docMk/>
            <pc:sldMk cId="320619902" sldId="266"/>
            <ac:picMk id="8" creationId="{9F390DE2-FCF8-5A09-CD64-432C07E2A5E4}"/>
          </ac:picMkLst>
        </pc:picChg>
        <pc:picChg chg="del">
          <ac:chgData name="Javier Muñoz Rojas" userId="b7f0e961-4527-4d02-b51e-7f296d0d7829" providerId="ADAL" clId="{68815679-DFA1-4C90-8820-14E5217F17AA}" dt="2023-05-01T19:36:22.033" v="514" actId="478"/>
          <ac:picMkLst>
            <pc:docMk/>
            <pc:sldMk cId="320619902" sldId="266"/>
            <ac:picMk id="10" creationId="{BDF32B54-006E-C1A1-8F69-41036DC9312C}"/>
          </ac:picMkLst>
        </pc:picChg>
        <pc:picChg chg="del">
          <ac:chgData name="Javier Muñoz Rojas" userId="b7f0e961-4527-4d02-b51e-7f296d0d7829" providerId="ADAL" clId="{68815679-DFA1-4C90-8820-14E5217F17AA}" dt="2023-05-01T19:36:20.701" v="512" actId="478"/>
          <ac:picMkLst>
            <pc:docMk/>
            <pc:sldMk cId="320619902" sldId="266"/>
            <ac:picMk id="17" creationId="{C09AE08B-0805-DA93-07B5-2732B432DEF1}"/>
          </ac:picMkLst>
        </pc:picChg>
      </pc:sldChg>
      <pc:sldChg chg="addSp delSp modSp add mod setBg">
        <pc:chgData name="Javier Muñoz Rojas" userId="b7f0e961-4527-4d02-b51e-7f296d0d7829" providerId="ADAL" clId="{68815679-DFA1-4C90-8820-14E5217F17AA}" dt="2023-05-01T19:48:03.242" v="802" actId="14100"/>
        <pc:sldMkLst>
          <pc:docMk/>
          <pc:sldMk cId="794908134" sldId="267"/>
        </pc:sldMkLst>
        <pc:spChg chg="mod">
          <ac:chgData name="Javier Muñoz Rojas" userId="b7f0e961-4527-4d02-b51e-7f296d0d7829" providerId="ADAL" clId="{68815679-DFA1-4C90-8820-14E5217F17AA}" dt="2023-05-01T19:47:29.598" v="785" actId="26606"/>
          <ac:spMkLst>
            <pc:docMk/>
            <pc:sldMk cId="794908134" sldId="267"/>
            <ac:spMk id="2" creationId="{9A7525E6-6F37-9E7B-0CB0-1169AD72F543}"/>
          </ac:spMkLst>
        </pc:spChg>
        <pc:spChg chg="mod">
          <ac:chgData name="Javier Muñoz Rojas" userId="b7f0e961-4527-4d02-b51e-7f296d0d7829" providerId="ADAL" clId="{68815679-DFA1-4C90-8820-14E5217F17AA}" dt="2023-05-01T19:47:29.598" v="785" actId="26606"/>
          <ac:spMkLst>
            <pc:docMk/>
            <pc:sldMk cId="794908134" sldId="267"/>
            <ac:spMk id="3" creationId="{F714E208-EDA9-B0D5-1DFE-CF392B30E7B2}"/>
          </ac:spMkLst>
        </pc:spChg>
        <pc:spChg chg="add del">
          <ac:chgData name="Javier Muñoz Rojas" userId="b7f0e961-4527-4d02-b51e-7f296d0d7829" providerId="ADAL" clId="{68815679-DFA1-4C90-8820-14E5217F17AA}" dt="2023-05-01T19:47:22.750" v="783" actId="26606"/>
          <ac:spMkLst>
            <pc:docMk/>
            <pc:sldMk cId="794908134" sldId="267"/>
            <ac:spMk id="14" creationId="{B5DAA40F-4F28-4316-934E-C55D7C3AA018}"/>
          </ac:spMkLst>
        </pc:spChg>
        <pc:spChg chg="add del">
          <ac:chgData name="Javier Muñoz Rojas" userId="b7f0e961-4527-4d02-b51e-7f296d0d7829" providerId="ADAL" clId="{68815679-DFA1-4C90-8820-14E5217F17AA}" dt="2023-05-01T19:47:22.750" v="783" actId="26606"/>
          <ac:spMkLst>
            <pc:docMk/>
            <pc:sldMk cId="794908134" sldId="267"/>
            <ac:spMk id="16" creationId="{F6D467C8-A8E0-468B-B88D-9CEEE37BFC59}"/>
          </ac:spMkLst>
        </pc:spChg>
        <pc:spChg chg="add del">
          <ac:chgData name="Javier Muñoz Rojas" userId="b7f0e961-4527-4d02-b51e-7f296d0d7829" providerId="ADAL" clId="{68815679-DFA1-4C90-8820-14E5217F17AA}" dt="2023-05-01T19:47:22.750" v="783" actId="26606"/>
          <ac:spMkLst>
            <pc:docMk/>
            <pc:sldMk cId="794908134" sldId="267"/>
            <ac:spMk id="18" creationId="{3FCFB1DE-0B7E-48CC-BA90-B2AB0889F9D6}"/>
          </ac:spMkLst>
        </pc:spChg>
        <pc:spChg chg="add del">
          <ac:chgData name="Javier Muñoz Rojas" userId="b7f0e961-4527-4d02-b51e-7f296d0d7829" providerId="ADAL" clId="{68815679-DFA1-4C90-8820-14E5217F17AA}" dt="2023-05-01T19:47:29.598" v="785" actId="26606"/>
          <ac:spMkLst>
            <pc:docMk/>
            <pc:sldMk cId="794908134" sldId="267"/>
            <ac:spMk id="20" creationId="{711671EB-9B2E-4E39-94FF-2BA8B0B45E4D}"/>
          </ac:spMkLst>
        </pc:spChg>
        <pc:spChg chg="add del">
          <ac:chgData name="Javier Muñoz Rojas" userId="b7f0e961-4527-4d02-b51e-7f296d0d7829" providerId="ADAL" clId="{68815679-DFA1-4C90-8820-14E5217F17AA}" dt="2023-05-01T19:47:29.598" v="785" actId="26606"/>
          <ac:spMkLst>
            <pc:docMk/>
            <pc:sldMk cId="794908134" sldId="267"/>
            <ac:spMk id="21" creationId="{22FC64A3-62BF-47FB-A545-7A43E365356C}"/>
          </ac:spMkLst>
        </pc:spChg>
        <pc:spChg chg="add del">
          <ac:chgData name="Javier Muñoz Rojas" userId="b7f0e961-4527-4d02-b51e-7f296d0d7829" providerId="ADAL" clId="{68815679-DFA1-4C90-8820-14E5217F17AA}" dt="2023-05-01T19:47:29.598" v="785" actId="26606"/>
          <ac:spMkLst>
            <pc:docMk/>
            <pc:sldMk cId="794908134" sldId="267"/>
            <ac:spMk id="22" creationId="{535742DD-1B16-4E9D-B715-0D74B4574A68}"/>
          </ac:spMkLst>
        </pc:spChg>
        <pc:picChg chg="del ord">
          <ac:chgData name="Javier Muñoz Rojas" userId="b7f0e961-4527-4d02-b51e-7f296d0d7829" providerId="ADAL" clId="{68815679-DFA1-4C90-8820-14E5217F17AA}" dt="2023-05-01T19:40:06.684" v="581" actId="478"/>
          <ac:picMkLst>
            <pc:docMk/>
            <pc:sldMk cId="794908134" sldId="267"/>
            <ac:picMk id="5" creationId="{4D8F847B-1338-06AF-2926-5F2924DF3B9B}"/>
          </ac:picMkLst>
        </pc:picChg>
        <pc:picChg chg="add mod ord">
          <ac:chgData name="Javier Muñoz Rojas" userId="b7f0e961-4527-4d02-b51e-7f296d0d7829" providerId="ADAL" clId="{68815679-DFA1-4C90-8820-14E5217F17AA}" dt="2023-05-01T19:48:00.734" v="801" actId="1076"/>
          <ac:picMkLst>
            <pc:docMk/>
            <pc:sldMk cId="794908134" sldId="267"/>
            <ac:picMk id="6" creationId="{BAAF08FA-C65B-5D44-02AC-174932353C5B}"/>
          </ac:picMkLst>
        </pc:picChg>
        <pc:picChg chg="del">
          <ac:chgData name="Javier Muñoz Rojas" userId="b7f0e961-4527-4d02-b51e-7f296d0d7829" providerId="ADAL" clId="{68815679-DFA1-4C90-8820-14E5217F17AA}" dt="2023-05-01T19:40:00.909" v="579" actId="478"/>
          <ac:picMkLst>
            <pc:docMk/>
            <pc:sldMk cId="794908134" sldId="267"/>
            <ac:picMk id="8" creationId="{9F390DE2-FCF8-5A09-CD64-432C07E2A5E4}"/>
          </ac:picMkLst>
        </pc:picChg>
        <pc:picChg chg="add del mod">
          <ac:chgData name="Javier Muñoz Rojas" userId="b7f0e961-4527-4d02-b51e-7f296d0d7829" providerId="ADAL" clId="{68815679-DFA1-4C90-8820-14E5217F17AA}" dt="2023-05-01T19:48:03.242" v="802" actId="14100"/>
          <ac:picMkLst>
            <pc:docMk/>
            <pc:sldMk cId="794908134" sldId="267"/>
            <ac:picMk id="9" creationId="{8A8C782C-94C6-B4B7-695D-A51A8EB30732}"/>
          </ac:picMkLst>
        </pc:picChg>
      </pc:sldChg>
      <pc:sldChg chg="addSp delSp modSp new mod setBg setClrOvrMap">
        <pc:chgData name="Javier Muñoz Rojas" userId="b7f0e961-4527-4d02-b51e-7f296d0d7829" providerId="ADAL" clId="{68815679-DFA1-4C90-8820-14E5217F17AA}" dt="2023-05-01T19:52:50.089" v="830" actId="26606"/>
        <pc:sldMkLst>
          <pc:docMk/>
          <pc:sldMk cId="3063833424" sldId="268"/>
        </pc:sldMkLst>
        <pc:spChg chg="mod">
          <ac:chgData name="Javier Muñoz Rojas" userId="b7f0e961-4527-4d02-b51e-7f296d0d7829" providerId="ADAL" clId="{68815679-DFA1-4C90-8820-14E5217F17AA}" dt="2023-05-01T19:52:50.089" v="830" actId="26606"/>
          <ac:spMkLst>
            <pc:docMk/>
            <pc:sldMk cId="3063833424" sldId="268"/>
            <ac:spMk id="2" creationId="{4B760E52-7304-E72F-8FA7-1D7C886131A0}"/>
          </ac:spMkLst>
        </pc:spChg>
        <pc:spChg chg="del mod">
          <ac:chgData name="Javier Muñoz Rojas" userId="b7f0e961-4527-4d02-b51e-7f296d0d7829" providerId="ADAL" clId="{68815679-DFA1-4C90-8820-14E5217F17AA}" dt="2023-05-01T19:52:43.165" v="829" actId="478"/>
          <ac:spMkLst>
            <pc:docMk/>
            <pc:sldMk cId="3063833424" sldId="268"/>
            <ac:spMk id="3" creationId="{676B3EDC-F552-59BB-EB75-BEBBA6D2C4CE}"/>
          </ac:spMkLst>
        </pc:spChg>
        <pc:spChg chg="add del">
          <ac:chgData name="Javier Muñoz Rojas" userId="b7f0e961-4527-4d02-b51e-7f296d0d7829" providerId="ADAL" clId="{68815679-DFA1-4C90-8820-14E5217F17AA}" dt="2023-05-01T19:51:00.295" v="818" actId="26606"/>
          <ac:spMkLst>
            <pc:docMk/>
            <pc:sldMk cId="3063833424" sldId="268"/>
            <ac:spMk id="10" creationId="{657F69E0-C4B0-4BEC-A689-4F8D877F05D4}"/>
          </ac:spMkLst>
        </pc:spChg>
        <pc:spChg chg="add mod">
          <ac:chgData name="Javier Muñoz Rojas" userId="b7f0e961-4527-4d02-b51e-7f296d0d7829" providerId="ADAL" clId="{68815679-DFA1-4C90-8820-14E5217F17AA}" dt="2023-05-01T19:52:35.100" v="828" actId="26606"/>
          <ac:spMkLst>
            <pc:docMk/>
            <pc:sldMk cId="3063833424" sldId="268"/>
            <ac:spMk id="11" creationId="{DFEA91AD-E840-95EE-4F32-2699B60710C6}"/>
          </ac:spMkLst>
        </pc:spChg>
        <pc:spChg chg="add del">
          <ac:chgData name="Javier Muñoz Rojas" userId="b7f0e961-4527-4d02-b51e-7f296d0d7829" providerId="ADAL" clId="{68815679-DFA1-4C90-8820-14E5217F17AA}" dt="2023-05-01T19:51:00.295" v="818" actId="26606"/>
          <ac:spMkLst>
            <pc:docMk/>
            <pc:sldMk cId="3063833424" sldId="268"/>
            <ac:spMk id="12" creationId="{8F51725E-A483-43B2-A6F2-C44F502FE033}"/>
          </ac:spMkLst>
        </pc:spChg>
        <pc:spChg chg="add del">
          <ac:chgData name="Javier Muñoz Rojas" userId="b7f0e961-4527-4d02-b51e-7f296d0d7829" providerId="ADAL" clId="{68815679-DFA1-4C90-8820-14E5217F17AA}" dt="2023-05-01T19:51:00.295" v="818" actId="26606"/>
          <ac:spMkLst>
            <pc:docMk/>
            <pc:sldMk cId="3063833424" sldId="268"/>
            <ac:spMk id="14" creationId="{9F6380B4-6A1C-481E-8408-B4E6C75B9B81}"/>
          </ac:spMkLst>
        </pc:spChg>
        <pc:spChg chg="add del">
          <ac:chgData name="Javier Muñoz Rojas" userId="b7f0e961-4527-4d02-b51e-7f296d0d7829" providerId="ADAL" clId="{68815679-DFA1-4C90-8820-14E5217F17AA}" dt="2023-05-01T19:52:50.089" v="830" actId="26606"/>
          <ac:spMkLst>
            <pc:docMk/>
            <pc:sldMk cId="3063833424" sldId="268"/>
            <ac:spMk id="16" creationId="{678CC48C-9275-4EFA-9B84-8E818500B9C1}"/>
          </ac:spMkLst>
        </pc:spChg>
        <pc:spChg chg="add del">
          <ac:chgData name="Javier Muñoz Rojas" userId="b7f0e961-4527-4d02-b51e-7f296d0d7829" providerId="ADAL" clId="{68815679-DFA1-4C90-8820-14E5217F17AA}" dt="2023-05-01T19:52:50.089" v="830" actId="26606"/>
          <ac:spMkLst>
            <pc:docMk/>
            <pc:sldMk cId="3063833424" sldId="268"/>
            <ac:spMk id="18" creationId="{0A324144-E9CF-4B12-A53E-FAC0D281D8B0}"/>
          </ac:spMkLst>
        </pc:spChg>
        <pc:spChg chg="add">
          <ac:chgData name="Javier Muñoz Rojas" userId="b7f0e961-4527-4d02-b51e-7f296d0d7829" providerId="ADAL" clId="{68815679-DFA1-4C90-8820-14E5217F17AA}" dt="2023-05-01T19:52:50.089" v="830" actId="26606"/>
          <ac:spMkLst>
            <pc:docMk/>
            <pc:sldMk cId="3063833424" sldId="268"/>
            <ac:spMk id="23" creationId="{657F69E0-C4B0-4BEC-A689-4F8D877F05D4}"/>
          </ac:spMkLst>
        </pc:spChg>
        <pc:spChg chg="add">
          <ac:chgData name="Javier Muñoz Rojas" userId="b7f0e961-4527-4d02-b51e-7f296d0d7829" providerId="ADAL" clId="{68815679-DFA1-4C90-8820-14E5217F17AA}" dt="2023-05-01T19:52:50.089" v="830" actId="26606"/>
          <ac:spMkLst>
            <pc:docMk/>
            <pc:sldMk cId="3063833424" sldId="268"/>
            <ac:spMk id="25" creationId="{9F6380B4-6A1C-481E-8408-B4E6C75B9B81}"/>
          </ac:spMkLst>
        </pc:spChg>
        <pc:picChg chg="add del mod ord">
          <ac:chgData name="Javier Muñoz Rojas" userId="b7f0e961-4527-4d02-b51e-7f296d0d7829" providerId="ADAL" clId="{68815679-DFA1-4C90-8820-14E5217F17AA}" dt="2023-05-01T19:51:02.178" v="819" actId="478"/>
          <ac:picMkLst>
            <pc:docMk/>
            <pc:sldMk cId="3063833424" sldId="268"/>
            <ac:picMk id="5" creationId="{4784DA87-0D09-6780-64F6-0F2CBA05C7DC}"/>
          </ac:picMkLst>
        </pc:picChg>
        <pc:picChg chg="add del mod">
          <ac:chgData name="Javier Muñoz Rojas" userId="b7f0e961-4527-4d02-b51e-7f296d0d7829" providerId="ADAL" clId="{68815679-DFA1-4C90-8820-14E5217F17AA}" dt="2023-05-01T19:52:11.837" v="824" actId="478"/>
          <ac:picMkLst>
            <pc:docMk/>
            <pc:sldMk cId="3063833424" sldId="268"/>
            <ac:picMk id="7" creationId="{197EA796-2D50-DF2D-C91A-06F1E18859A9}"/>
          </ac:picMkLst>
        </pc:picChg>
        <pc:picChg chg="add mod ord">
          <ac:chgData name="Javier Muñoz Rojas" userId="b7f0e961-4527-4d02-b51e-7f296d0d7829" providerId="ADAL" clId="{68815679-DFA1-4C90-8820-14E5217F17AA}" dt="2023-05-01T19:52:50.089" v="830" actId="26606"/>
          <ac:picMkLst>
            <pc:docMk/>
            <pc:sldMk cId="3063833424" sldId="268"/>
            <ac:picMk id="9" creationId="{82C4BD89-5730-BFF5-638E-D507280CF15A}"/>
          </ac:picMkLst>
        </pc:picChg>
      </pc:sldChg>
      <pc:sldChg chg="modSp new mod">
        <pc:chgData name="Javier Muñoz Rojas" userId="b7f0e961-4527-4d02-b51e-7f296d0d7829" providerId="ADAL" clId="{68815679-DFA1-4C90-8820-14E5217F17AA}" dt="2023-05-01T19:53:23.036" v="848" actId="20577"/>
        <pc:sldMkLst>
          <pc:docMk/>
          <pc:sldMk cId="1102244481" sldId="270"/>
        </pc:sldMkLst>
        <pc:spChg chg="mod">
          <ac:chgData name="Javier Muñoz Rojas" userId="b7f0e961-4527-4d02-b51e-7f296d0d7829" providerId="ADAL" clId="{68815679-DFA1-4C90-8820-14E5217F17AA}" dt="2023-05-01T19:53:23.036" v="848" actId="20577"/>
          <ac:spMkLst>
            <pc:docMk/>
            <pc:sldMk cId="1102244481" sldId="270"/>
            <ac:spMk id="2" creationId="{9C8F4370-9E9B-D5B1-ACA2-07A28AE1093E}"/>
          </ac:spMkLst>
        </pc:spChg>
      </pc:sldChg>
    </pc:docChg>
  </pc:docChgLst>
  <pc:docChgLst>
    <pc:chgData name="Javier Muñoz Rojas" userId="S::9002585@alumnos.ufv.es::b7f0e961-4527-4d02-b51e-7f296d0d7829" providerId="AD" clId="Web-{861B3110-2048-395C-9DDF-2CB71E7C939D}"/>
    <pc:docChg chg="addSld modSld">
      <pc:chgData name="Javier Muñoz Rojas" userId="S::9002585@alumnos.ufv.es::b7f0e961-4527-4d02-b51e-7f296d0d7829" providerId="AD" clId="Web-{861B3110-2048-395C-9DDF-2CB71E7C939D}" dt="2023-05-01T19:08:31.287" v="2" actId="20577"/>
      <pc:docMkLst>
        <pc:docMk/>
      </pc:docMkLst>
      <pc:sldChg chg="modSp add replId">
        <pc:chgData name="Javier Muñoz Rojas" userId="S::9002585@alumnos.ufv.es::b7f0e961-4527-4d02-b51e-7f296d0d7829" providerId="AD" clId="Web-{861B3110-2048-395C-9DDF-2CB71E7C939D}" dt="2023-05-01T19:08:31.287" v="2" actId="20577"/>
        <pc:sldMkLst>
          <pc:docMk/>
          <pc:sldMk cId="2730799518" sldId="259"/>
        </pc:sldMkLst>
        <pc:spChg chg="mod">
          <ac:chgData name="Javier Muñoz Rojas" userId="S::9002585@alumnos.ufv.es::b7f0e961-4527-4d02-b51e-7f296d0d7829" providerId="AD" clId="Web-{861B3110-2048-395C-9DDF-2CB71E7C939D}" dt="2023-05-01T19:08:31.287" v="2" actId="20577"/>
          <ac:spMkLst>
            <pc:docMk/>
            <pc:sldMk cId="2730799518" sldId="259"/>
            <ac:spMk id="2" creationId="{9A7525E6-6F37-9E7B-0CB0-1169AD72F543}"/>
          </ac:spMkLst>
        </pc:spChg>
      </pc:sldChg>
    </pc:docChg>
  </pc:docChgLst>
  <pc:docChgLst>
    <pc:chgData name="Julián Prieto Velasco" userId="f1b128cb-c932-4659-9bac-de3665d0f821" providerId="ADAL" clId="{271F1699-8BC4-49C8-9019-061DDFC232D3}"/>
    <pc:docChg chg="undo redo custSel addSld delSld modSld sldOrd">
      <pc:chgData name="Julián Prieto Velasco" userId="f1b128cb-c932-4659-9bac-de3665d0f821" providerId="ADAL" clId="{271F1699-8BC4-49C8-9019-061DDFC232D3}" dt="2023-05-01T21:50:26.163" v="1261" actId="1076"/>
      <pc:docMkLst>
        <pc:docMk/>
      </pc:docMkLst>
      <pc:sldChg chg="modSp mod">
        <pc:chgData name="Julián Prieto Velasco" userId="f1b128cb-c932-4659-9bac-de3665d0f821" providerId="ADAL" clId="{271F1699-8BC4-49C8-9019-061DDFC232D3}" dt="2023-05-01T20:02:02.105" v="288" actId="255"/>
        <pc:sldMkLst>
          <pc:docMk/>
          <pc:sldMk cId="2965375177" sldId="256"/>
        </pc:sldMkLst>
        <pc:spChg chg="mod">
          <ac:chgData name="Julián Prieto Velasco" userId="f1b128cb-c932-4659-9bac-de3665d0f821" providerId="ADAL" clId="{271F1699-8BC4-49C8-9019-061DDFC232D3}" dt="2023-05-01T20:02:02.105" v="288" actId="255"/>
          <ac:spMkLst>
            <pc:docMk/>
            <pc:sldMk cId="2965375177" sldId="256"/>
            <ac:spMk id="3" creationId="{43FA79E3-D807-0FFC-FA74-B572F72C0C66}"/>
          </ac:spMkLst>
        </pc:spChg>
      </pc:sldChg>
      <pc:sldChg chg="addSp delSp modSp mod">
        <pc:chgData name="Julián Prieto Velasco" userId="f1b128cb-c932-4659-9bac-de3665d0f821" providerId="ADAL" clId="{271F1699-8BC4-49C8-9019-061DDFC232D3}" dt="2023-05-01T19:19:25.693" v="31" actId="167"/>
        <pc:sldMkLst>
          <pc:docMk/>
          <pc:sldMk cId="2597377384" sldId="258"/>
        </pc:sldMkLst>
        <pc:spChg chg="mod ord">
          <ac:chgData name="Julián Prieto Velasco" userId="f1b128cb-c932-4659-9bac-de3665d0f821" providerId="ADAL" clId="{271F1699-8BC4-49C8-9019-061DDFC232D3}" dt="2023-05-01T19:19:18.329" v="29" actId="167"/>
          <ac:spMkLst>
            <pc:docMk/>
            <pc:sldMk cId="2597377384" sldId="258"/>
            <ac:spMk id="3" creationId="{F714E208-EDA9-B0D5-1DFE-CF392B30E7B2}"/>
          </ac:spMkLst>
        </pc:spChg>
        <pc:spChg chg="mod">
          <ac:chgData name="Julián Prieto Velasco" userId="f1b128cb-c932-4659-9bac-de3665d0f821" providerId="ADAL" clId="{271F1699-8BC4-49C8-9019-061DDFC232D3}" dt="2023-05-01T19:18:07.429" v="23" actId="1076"/>
          <ac:spMkLst>
            <pc:docMk/>
            <pc:sldMk cId="2597377384" sldId="258"/>
            <ac:spMk id="12" creationId="{CC5C4FE9-2CA4-0137-BB7B-72C7B59F951B}"/>
          </ac:spMkLst>
        </pc:spChg>
        <pc:picChg chg="mod">
          <ac:chgData name="Julián Prieto Velasco" userId="f1b128cb-c932-4659-9bac-de3665d0f821" providerId="ADAL" clId="{271F1699-8BC4-49C8-9019-061DDFC232D3}" dt="2023-05-01T19:19:10.168" v="28" actId="1076"/>
          <ac:picMkLst>
            <pc:docMk/>
            <pc:sldMk cId="2597377384" sldId="258"/>
            <ac:picMk id="5" creationId="{6656F1A7-0261-7F7C-01CC-A73E4981C4EC}"/>
          </ac:picMkLst>
        </pc:picChg>
        <pc:picChg chg="mod">
          <ac:chgData name="Julián Prieto Velasco" userId="f1b128cb-c932-4659-9bac-de3665d0f821" providerId="ADAL" clId="{271F1699-8BC4-49C8-9019-061DDFC232D3}" dt="2023-05-01T19:19:22.939" v="30" actId="1076"/>
          <ac:picMkLst>
            <pc:docMk/>
            <pc:sldMk cId="2597377384" sldId="258"/>
            <ac:picMk id="7" creationId="{38AAA6F9-D67B-6A68-4E21-9A5987124A86}"/>
          </ac:picMkLst>
        </pc:picChg>
        <pc:picChg chg="ord">
          <ac:chgData name="Julián Prieto Velasco" userId="f1b128cb-c932-4659-9bac-de3665d0f821" providerId="ADAL" clId="{271F1699-8BC4-49C8-9019-061DDFC232D3}" dt="2023-05-01T19:19:25.693" v="31" actId="167"/>
          <ac:picMkLst>
            <pc:docMk/>
            <pc:sldMk cId="2597377384" sldId="258"/>
            <ac:picMk id="9" creationId="{EA3087EF-B003-619E-8A1E-60AEBFB92DE4}"/>
          </ac:picMkLst>
        </pc:picChg>
        <pc:picChg chg="mod">
          <ac:chgData name="Julián Prieto Velasco" userId="f1b128cb-c932-4659-9bac-de3665d0f821" providerId="ADAL" clId="{271F1699-8BC4-49C8-9019-061DDFC232D3}" dt="2023-05-01T19:18:52.330" v="25" actId="1076"/>
          <ac:picMkLst>
            <pc:docMk/>
            <pc:sldMk cId="2597377384" sldId="258"/>
            <ac:picMk id="11" creationId="{BFF9A989-5DDF-CE96-05F5-2C2252E98AE8}"/>
          </ac:picMkLst>
        </pc:picChg>
        <pc:picChg chg="del">
          <ac:chgData name="Julián Prieto Velasco" userId="f1b128cb-c932-4659-9bac-de3665d0f821" providerId="ADAL" clId="{271F1699-8BC4-49C8-9019-061DDFC232D3}" dt="2023-05-01T19:02:11.742" v="0" actId="478"/>
          <ac:picMkLst>
            <pc:docMk/>
            <pc:sldMk cId="2597377384" sldId="258"/>
            <ac:picMk id="13" creationId="{C0A7C305-AC64-12E1-8B09-38FC257CE548}"/>
          </ac:picMkLst>
        </pc:picChg>
        <pc:picChg chg="add del mod">
          <ac:chgData name="Julián Prieto Velasco" userId="f1b128cb-c932-4659-9bac-de3665d0f821" providerId="ADAL" clId="{271F1699-8BC4-49C8-9019-061DDFC232D3}" dt="2023-05-01T19:05:57.962" v="7" actId="478"/>
          <ac:picMkLst>
            <pc:docMk/>
            <pc:sldMk cId="2597377384" sldId="258"/>
            <ac:picMk id="14" creationId="{A265E950-789E-6141-3264-518B8C8FA463}"/>
          </ac:picMkLst>
        </pc:picChg>
        <pc:picChg chg="add mod ord">
          <ac:chgData name="Julián Prieto Velasco" userId="f1b128cb-c932-4659-9bac-de3665d0f821" providerId="ADAL" clId="{271F1699-8BC4-49C8-9019-061DDFC232D3}" dt="2023-05-01T19:17:49.864" v="19" actId="14100"/>
          <ac:picMkLst>
            <pc:docMk/>
            <pc:sldMk cId="2597377384" sldId="258"/>
            <ac:picMk id="15" creationId="{CF7CCB56-6A42-DA02-A060-B242326D72D5}"/>
          </ac:picMkLst>
        </pc:picChg>
        <pc:picChg chg="add mod">
          <ac:chgData name="Julián Prieto Velasco" userId="f1b128cb-c932-4659-9bac-de3665d0f821" providerId="ADAL" clId="{271F1699-8BC4-49C8-9019-061DDFC232D3}" dt="2023-05-01T19:18:01.907" v="22" actId="1076"/>
          <ac:picMkLst>
            <pc:docMk/>
            <pc:sldMk cId="2597377384" sldId="258"/>
            <ac:picMk id="1026" creationId="{AA197AD6-E1F3-A15B-2817-C7330F17AA95}"/>
          </ac:picMkLst>
        </pc:picChg>
      </pc:sldChg>
      <pc:sldChg chg="addSp delSp modSp del mod">
        <pc:chgData name="Julián Prieto Velasco" userId="f1b128cb-c932-4659-9bac-de3665d0f821" providerId="ADAL" clId="{271F1699-8BC4-49C8-9019-061DDFC232D3}" dt="2023-05-01T20:06:27.729" v="321" actId="47"/>
        <pc:sldMkLst>
          <pc:docMk/>
          <pc:sldMk cId="2730799518" sldId="259"/>
        </pc:sldMkLst>
        <pc:spChg chg="mod ord">
          <ac:chgData name="Julián Prieto Velasco" userId="f1b128cb-c932-4659-9bac-de3665d0f821" providerId="ADAL" clId="{271F1699-8BC4-49C8-9019-061DDFC232D3}" dt="2023-05-01T20:04:21.261" v="298" actId="26606"/>
          <ac:spMkLst>
            <pc:docMk/>
            <pc:sldMk cId="2730799518" sldId="259"/>
            <ac:spMk id="2" creationId="{9A7525E6-6F37-9E7B-0CB0-1169AD72F543}"/>
          </ac:spMkLst>
        </pc:spChg>
        <pc:spChg chg="del">
          <ac:chgData name="Julián Prieto Velasco" userId="f1b128cb-c932-4659-9bac-de3665d0f821" providerId="ADAL" clId="{271F1699-8BC4-49C8-9019-061DDFC232D3}" dt="2023-05-01T19:21:35.790" v="33" actId="478"/>
          <ac:spMkLst>
            <pc:docMk/>
            <pc:sldMk cId="2730799518" sldId="259"/>
            <ac:spMk id="8" creationId="{5B08D60A-4793-5ED4-7CC2-26AA5603A93D}"/>
          </ac:spMkLst>
        </pc:spChg>
        <pc:spChg chg="del">
          <ac:chgData name="Julián Prieto Velasco" userId="f1b128cb-c932-4659-9bac-de3665d0f821" providerId="ADAL" clId="{271F1699-8BC4-49C8-9019-061DDFC232D3}" dt="2023-05-01T19:25:40.225" v="42" actId="26606"/>
          <ac:spMkLst>
            <pc:docMk/>
            <pc:sldMk cId="2730799518" sldId="259"/>
            <ac:spMk id="38" creationId="{2B97F24A-32CE-4C1C-A50D-3016B394DCFB}"/>
          </ac:spMkLst>
        </pc:spChg>
        <pc:spChg chg="del">
          <ac:chgData name="Julián Prieto Velasco" userId="f1b128cb-c932-4659-9bac-de3665d0f821" providerId="ADAL" clId="{271F1699-8BC4-49C8-9019-061DDFC232D3}" dt="2023-05-01T19:25:40.225" v="42" actId="26606"/>
          <ac:spMkLst>
            <pc:docMk/>
            <pc:sldMk cId="2730799518" sldId="259"/>
            <ac:spMk id="39" creationId="{3CE8AF5E-D374-4CF1-90CC-35CF73B81C3E}"/>
          </ac:spMkLst>
        </pc:spChg>
        <pc:spChg chg="add del">
          <ac:chgData name="Julián Prieto Velasco" userId="f1b128cb-c932-4659-9bac-de3665d0f821" providerId="ADAL" clId="{271F1699-8BC4-49C8-9019-061DDFC232D3}" dt="2023-05-01T20:03:39.063" v="295" actId="26606"/>
          <ac:spMkLst>
            <pc:docMk/>
            <pc:sldMk cId="2730799518" sldId="259"/>
            <ac:spMk id="45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20:03:39.063" v="295" actId="26606"/>
          <ac:spMkLst>
            <pc:docMk/>
            <pc:sldMk cId="2730799518" sldId="259"/>
            <ac:spMk id="47" creationId="{D5B012D8-7F27-4758-9AC6-C889B154BD73}"/>
          </ac:spMkLst>
        </pc:spChg>
        <pc:spChg chg="add del">
          <ac:chgData name="Julián Prieto Velasco" userId="f1b128cb-c932-4659-9bac-de3665d0f821" providerId="ADAL" clId="{271F1699-8BC4-49C8-9019-061DDFC232D3}" dt="2023-05-01T20:03:39.063" v="295" actId="26606"/>
          <ac:spMkLst>
            <pc:docMk/>
            <pc:sldMk cId="2730799518" sldId="259"/>
            <ac:spMk id="49" creationId="{4063B759-00FC-46D1-9898-8E8625268FAF}"/>
          </ac:spMkLst>
        </pc:spChg>
        <pc:spChg chg="add del">
          <ac:chgData name="Julián Prieto Velasco" userId="f1b128cb-c932-4659-9bac-de3665d0f821" providerId="ADAL" clId="{271F1699-8BC4-49C8-9019-061DDFC232D3}" dt="2023-05-01T20:03:37.534" v="290" actId="26606"/>
          <ac:spMkLst>
            <pc:docMk/>
            <pc:sldMk cId="2730799518" sldId="259"/>
            <ac:spMk id="54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20:03:37.534" v="290" actId="26606"/>
          <ac:spMkLst>
            <pc:docMk/>
            <pc:sldMk cId="2730799518" sldId="259"/>
            <ac:spMk id="56" creationId="{5683D043-25BB-4AC9-8130-641179672614}"/>
          </ac:spMkLst>
        </pc:spChg>
        <pc:spChg chg="add del">
          <ac:chgData name="Julián Prieto Velasco" userId="f1b128cb-c932-4659-9bac-de3665d0f821" providerId="ADAL" clId="{271F1699-8BC4-49C8-9019-061DDFC232D3}" dt="2023-05-01T20:03:37.534" v="290" actId="26606"/>
          <ac:spMkLst>
            <pc:docMk/>
            <pc:sldMk cId="2730799518" sldId="259"/>
            <ac:spMk id="58" creationId="{AA61CCAC-6875-474C-8E9E-F57ABF078C2B}"/>
          </ac:spMkLst>
        </pc:spChg>
        <pc:spChg chg="add del">
          <ac:chgData name="Julián Prieto Velasco" userId="f1b128cb-c932-4659-9bac-de3665d0f821" providerId="ADAL" clId="{271F1699-8BC4-49C8-9019-061DDFC232D3}" dt="2023-05-01T20:03:38.508" v="292" actId="26606"/>
          <ac:spMkLst>
            <pc:docMk/>
            <pc:sldMk cId="2730799518" sldId="259"/>
            <ac:spMk id="60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20:03:38.508" v="292" actId="26606"/>
          <ac:spMkLst>
            <pc:docMk/>
            <pc:sldMk cId="2730799518" sldId="259"/>
            <ac:spMk id="61" creationId="{678CC48C-9275-4EFA-9B84-8E818500B9C1}"/>
          </ac:spMkLst>
        </pc:spChg>
        <pc:spChg chg="add del">
          <ac:chgData name="Julián Prieto Velasco" userId="f1b128cb-c932-4659-9bac-de3665d0f821" providerId="ADAL" clId="{271F1699-8BC4-49C8-9019-061DDFC232D3}" dt="2023-05-01T20:03:38.508" v="292" actId="26606"/>
          <ac:spMkLst>
            <pc:docMk/>
            <pc:sldMk cId="2730799518" sldId="259"/>
            <ac:spMk id="62" creationId="{0A324144-E9CF-4B12-A53E-FAC0D281D8B0}"/>
          </ac:spMkLst>
        </pc:spChg>
        <pc:spChg chg="add del">
          <ac:chgData name="Julián Prieto Velasco" userId="f1b128cb-c932-4659-9bac-de3665d0f821" providerId="ADAL" clId="{271F1699-8BC4-49C8-9019-061DDFC232D3}" dt="2023-05-01T20:03:39.056" v="294" actId="26606"/>
          <ac:spMkLst>
            <pc:docMk/>
            <pc:sldMk cId="2730799518" sldId="259"/>
            <ac:spMk id="64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20:03:39.056" v="294" actId="26606"/>
          <ac:spMkLst>
            <pc:docMk/>
            <pc:sldMk cId="2730799518" sldId="259"/>
            <ac:spMk id="65" creationId="{0671A8AE-40A1-4631-A6B8-581AFF065482}"/>
          </ac:spMkLst>
        </pc:spChg>
        <pc:spChg chg="add del">
          <ac:chgData name="Julián Prieto Velasco" userId="f1b128cb-c932-4659-9bac-de3665d0f821" providerId="ADAL" clId="{271F1699-8BC4-49C8-9019-061DDFC232D3}" dt="2023-05-01T20:03:39.056" v="294" actId="26606"/>
          <ac:spMkLst>
            <pc:docMk/>
            <pc:sldMk cId="2730799518" sldId="259"/>
            <ac:spMk id="66" creationId="{A44CD100-6267-4E62-AA64-2182A3A6A1C0}"/>
          </ac:spMkLst>
        </pc:spChg>
        <pc:spChg chg="add del">
          <ac:chgData name="Julián Prieto Velasco" userId="f1b128cb-c932-4659-9bac-de3665d0f821" providerId="ADAL" clId="{271F1699-8BC4-49C8-9019-061DDFC232D3}" dt="2023-05-01T20:04:21.261" v="298" actId="26606"/>
          <ac:spMkLst>
            <pc:docMk/>
            <pc:sldMk cId="2730799518" sldId="259"/>
            <ac:spMk id="68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20:04:21.261" v="298" actId="26606"/>
          <ac:spMkLst>
            <pc:docMk/>
            <pc:sldMk cId="2730799518" sldId="259"/>
            <ac:spMk id="69" creationId="{007891EC-4501-44ED-A8C8-B11B6DB767AB}"/>
          </ac:spMkLst>
        </pc:spChg>
        <pc:spChg chg="add">
          <ac:chgData name="Julián Prieto Velasco" userId="f1b128cb-c932-4659-9bac-de3665d0f821" providerId="ADAL" clId="{271F1699-8BC4-49C8-9019-061DDFC232D3}" dt="2023-05-01T20:04:21.261" v="298" actId="26606"/>
          <ac:spMkLst>
            <pc:docMk/>
            <pc:sldMk cId="2730799518" sldId="259"/>
            <ac:spMk id="75" creationId="{DA381740-063A-41A4-836D-85D14980EEF0}"/>
          </ac:spMkLst>
        </pc:spChg>
        <pc:spChg chg="add">
          <ac:chgData name="Julián Prieto Velasco" userId="f1b128cb-c932-4659-9bac-de3665d0f821" providerId="ADAL" clId="{271F1699-8BC4-49C8-9019-061DDFC232D3}" dt="2023-05-01T20:04:21.261" v="298" actId="26606"/>
          <ac:spMkLst>
            <pc:docMk/>
            <pc:sldMk cId="2730799518" sldId="259"/>
            <ac:spMk id="77" creationId="{AA61CCAC-6875-474C-8E9E-F57ABF078C2B}"/>
          </ac:spMkLst>
        </pc:spChg>
        <pc:spChg chg="add">
          <ac:chgData name="Julián Prieto Velasco" userId="f1b128cb-c932-4659-9bac-de3665d0f821" providerId="ADAL" clId="{271F1699-8BC4-49C8-9019-061DDFC232D3}" dt="2023-05-01T20:04:21.261" v="298" actId="26606"/>
          <ac:spMkLst>
            <pc:docMk/>
            <pc:sldMk cId="2730799518" sldId="259"/>
            <ac:spMk id="79" creationId="{5683D043-25BB-4AC9-8130-641179672614}"/>
          </ac:spMkLst>
        </pc:spChg>
        <pc:picChg chg="add del mod">
          <ac:chgData name="Julián Prieto Velasco" userId="f1b128cb-c932-4659-9bac-de3665d0f821" providerId="ADAL" clId="{271F1699-8BC4-49C8-9019-061DDFC232D3}" dt="2023-05-01T19:25:29.706" v="38" actId="478"/>
          <ac:picMkLst>
            <pc:docMk/>
            <pc:sldMk cId="2730799518" sldId="259"/>
            <ac:picMk id="4" creationId="{92F6F004-36D4-BCC7-8B29-B343E629B933}"/>
          </ac:picMkLst>
        </pc:picChg>
        <pc:picChg chg="del">
          <ac:chgData name="Julián Prieto Velasco" userId="f1b128cb-c932-4659-9bac-de3665d0f821" providerId="ADAL" clId="{271F1699-8BC4-49C8-9019-061DDFC232D3}" dt="2023-05-01T19:21:36.528" v="34" actId="478"/>
          <ac:picMkLst>
            <pc:docMk/>
            <pc:sldMk cId="2730799518" sldId="259"/>
            <ac:picMk id="6" creationId="{B3A56696-6C57-4589-39F6-79315A2DFC0C}"/>
          </ac:picMkLst>
        </pc:picChg>
        <pc:picChg chg="del">
          <ac:chgData name="Julián Prieto Velasco" userId="f1b128cb-c932-4659-9bac-de3665d0f821" providerId="ADAL" clId="{271F1699-8BC4-49C8-9019-061DDFC232D3}" dt="2023-05-01T19:21:37.244" v="35" actId="478"/>
          <ac:picMkLst>
            <pc:docMk/>
            <pc:sldMk cId="2730799518" sldId="259"/>
            <ac:picMk id="10" creationId="{E7AF5FAB-6A5F-1865-6123-1405297EEB1D}"/>
          </ac:picMkLst>
        </pc:picChg>
        <pc:picChg chg="add del mod">
          <ac:chgData name="Julián Prieto Velasco" userId="f1b128cb-c932-4659-9bac-de3665d0f821" providerId="ADAL" clId="{271F1699-8BC4-49C8-9019-061DDFC232D3}" dt="2023-05-01T20:04:28.831" v="300" actId="962"/>
          <ac:picMkLst>
            <pc:docMk/>
            <pc:sldMk cId="2730799518" sldId="259"/>
            <ac:picMk id="14" creationId="{8FC21348-3961-E5F5-74A5-C7D24A9C9EE2}"/>
          </ac:picMkLst>
        </pc:picChg>
        <pc:inkChg chg="del">
          <ac:chgData name="Julián Prieto Velasco" userId="f1b128cb-c932-4659-9bac-de3665d0f821" providerId="ADAL" clId="{271F1699-8BC4-49C8-9019-061DDFC232D3}" dt="2023-05-01T19:25:40.225" v="42" actId="26606"/>
          <ac:inkMkLst>
            <pc:docMk/>
            <pc:sldMk cId="2730799518" sldId="259"/>
            <ac:inkMk id="40" creationId="{070477C5-0410-4E4F-97A1-F84C2465C187}"/>
          </ac:inkMkLst>
        </pc:inkChg>
        <pc:cxnChg chg="add del">
          <ac:chgData name="Julián Prieto Velasco" userId="f1b128cb-c932-4659-9bac-de3665d0f821" providerId="ADAL" clId="{271F1699-8BC4-49C8-9019-061DDFC232D3}" dt="2023-05-01T20:04:21.261" v="298" actId="26606"/>
          <ac:cxnSpMkLst>
            <pc:docMk/>
            <pc:sldMk cId="2730799518" sldId="259"/>
            <ac:cxnSpMk id="70" creationId="{34E5597F-CE67-4085-9548-E6A8036DA3BB}"/>
          </ac:cxnSpMkLst>
        </pc:cxnChg>
      </pc:sldChg>
      <pc:sldChg chg="addSp delSp modSp mod setBg">
        <pc:chgData name="Julián Prieto Velasco" userId="f1b128cb-c932-4659-9bac-de3665d0f821" providerId="ADAL" clId="{271F1699-8BC4-49C8-9019-061DDFC232D3}" dt="2023-05-01T20:00:38.380" v="249" actId="1076"/>
        <pc:sldMkLst>
          <pc:docMk/>
          <pc:sldMk cId="1812418477" sldId="260"/>
        </pc:sldMkLst>
        <pc:spChg chg="mod">
          <ac:chgData name="Julián Prieto Velasco" userId="f1b128cb-c932-4659-9bac-de3665d0f821" providerId="ADAL" clId="{271F1699-8BC4-49C8-9019-061DDFC232D3}" dt="2023-05-01T19:54:13.286" v="214" actId="26606"/>
          <ac:spMkLst>
            <pc:docMk/>
            <pc:sldMk cId="1812418477" sldId="260"/>
            <ac:spMk id="2" creationId="{9A7525E6-6F37-9E7B-0CB0-1169AD72F543}"/>
          </ac:spMkLst>
        </pc:spChg>
        <pc:spChg chg="del mod">
          <ac:chgData name="Julián Prieto Velasco" userId="f1b128cb-c932-4659-9bac-de3665d0f821" providerId="ADAL" clId="{271F1699-8BC4-49C8-9019-061DDFC232D3}" dt="2023-05-01T20:00:09.314" v="244" actId="478"/>
          <ac:spMkLst>
            <pc:docMk/>
            <pc:sldMk cId="1812418477" sldId="260"/>
            <ac:spMk id="3" creationId="{F714E208-EDA9-B0D5-1DFE-CF392B30E7B2}"/>
          </ac:spMkLst>
        </pc:spChg>
        <pc:spChg chg="add del mod">
          <ac:chgData name="Julián Prieto Velasco" userId="f1b128cb-c932-4659-9bac-de3665d0f821" providerId="ADAL" clId="{271F1699-8BC4-49C8-9019-061DDFC232D3}" dt="2023-05-01T20:00:13.985" v="245" actId="478"/>
          <ac:spMkLst>
            <pc:docMk/>
            <pc:sldMk cId="1812418477" sldId="260"/>
            <ac:spMk id="16" creationId="{6A3350D8-6A90-34CE-CAEF-FEF8C656676E}"/>
          </ac:spMkLst>
        </pc:spChg>
        <pc:spChg chg="add">
          <ac:chgData name="Julián Prieto Velasco" userId="f1b128cb-c932-4659-9bac-de3665d0f821" providerId="ADAL" clId="{271F1699-8BC4-49C8-9019-061DDFC232D3}" dt="2023-05-01T19:54:13.286" v="214" actId="26606"/>
          <ac:spMkLst>
            <pc:docMk/>
            <pc:sldMk cId="1812418477" sldId="260"/>
            <ac:spMk id="4103" creationId="{352BEC0E-22F8-46D0-9632-375DB541B06C}"/>
          </ac:spMkLst>
        </pc:spChg>
        <pc:spChg chg="add">
          <ac:chgData name="Julián Prieto Velasco" userId="f1b128cb-c932-4659-9bac-de3665d0f821" providerId="ADAL" clId="{271F1699-8BC4-49C8-9019-061DDFC232D3}" dt="2023-05-01T19:54:13.286" v="214" actId="26606"/>
          <ac:spMkLst>
            <pc:docMk/>
            <pc:sldMk cId="1812418477" sldId="260"/>
            <ac:spMk id="4105" creationId="{3FCFB1DE-0B7E-48CC-BA90-B2AB0889F9D6}"/>
          </ac:spMkLst>
        </pc:spChg>
        <pc:picChg chg="del">
          <ac:chgData name="Julián Prieto Velasco" userId="f1b128cb-c932-4659-9bac-de3665d0f821" providerId="ADAL" clId="{271F1699-8BC4-49C8-9019-061DDFC232D3}" dt="2023-05-01T19:52:40.757" v="195" actId="478"/>
          <ac:picMkLst>
            <pc:docMk/>
            <pc:sldMk cId="1812418477" sldId="260"/>
            <ac:picMk id="6" creationId="{EBAC2C1C-B354-0C76-0F39-B5866E6F8B65}"/>
          </ac:picMkLst>
        </pc:picChg>
        <pc:picChg chg="add mod ord">
          <ac:chgData name="Julián Prieto Velasco" userId="f1b128cb-c932-4659-9bac-de3665d0f821" providerId="ADAL" clId="{271F1699-8BC4-49C8-9019-061DDFC232D3}" dt="2023-05-01T20:00:38.380" v="249" actId="1076"/>
          <ac:picMkLst>
            <pc:docMk/>
            <pc:sldMk cId="1812418477" sldId="260"/>
            <ac:picMk id="8" creationId="{39891AC4-C862-59E5-F922-F8E6FC2662FD}"/>
          </ac:picMkLst>
        </pc:picChg>
        <pc:picChg chg="del">
          <ac:chgData name="Julián Prieto Velasco" userId="f1b128cb-c932-4659-9bac-de3665d0f821" providerId="ADAL" clId="{271F1699-8BC4-49C8-9019-061DDFC232D3}" dt="2023-05-01T19:52:41.221" v="196" actId="478"/>
          <ac:picMkLst>
            <pc:docMk/>
            <pc:sldMk cId="1812418477" sldId="260"/>
            <ac:picMk id="10" creationId="{BDF32B54-006E-C1A1-8F69-41036DC9312C}"/>
          </ac:picMkLst>
        </pc:picChg>
        <pc:picChg chg="del">
          <ac:chgData name="Julián Prieto Velasco" userId="f1b128cb-c932-4659-9bac-de3665d0f821" providerId="ADAL" clId="{271F1699-8BC4-49C8-9019-061DDFC232D3}" dt="2023-05-01T19:33:05.346" v="133" actId="478"/>
          <ac:picMkLst>
            <pc:docMk/>
            <pc:sldMk cId="1812418477" sldId="260"/>
            <ac:picMk id="14" creationId="{511EE719-0A98-57EE-4D07-F2D2A46AA567}"/>
          </ac:picMkLst>
        </pc:picChg>
        <pc:picChg chg="del">
          <ac:chgData name="Julián Prieto Velasco" userId="f1b128cb-c932-4659-9bac-de3665d0f821" providerId="ADAL" clId="{271F1699-8BC4-49C8-9019-061DDFC232D3}" dt="2023-05-01T19:52:41.800" v="197" actId="478"/>
          <ac:picMkLst>
            <pc:docMk/>
            <pc:sldMk cId="1812418477" sldId="260"/>
            <ac:picMk id="17" creationId="{C09AE08B-0805-DA93-07B5-2732B432DEF1}"/>
          </ac:picMkLst>
        </pc:picChg>
        <pc:picChg chg="add del mod">
          <ac:chgData name="Julián Prieto Velasco" userId="f1b128cb-c932-4659-9bac-de3665d0f821" providerId="ADAL" clId="{271F1699-8BC4-49C8-9019-061DDFC232D3}" dt="2023-05-01T19:59:52.780" v="238" actId="478"/>
          <ac:picMkLst>
            <pc:docMk/>
            <pc:sldMk cId="1812418477" sldId="260"/>
            <ac:picMk id="4098" creationId="{FB2B975C-1FEE-8F0B-490D-AA7C6002EF4C}"/>
          </ac:picMkLst>
        </pc:picChg>
        <pc:picChg chg="add del mod">
          <ac:chgData name="Julián Prieto Velasco" userId="f1b128cb-c932-4659-9bac-de3665d0f821" providerId="ADAL" clId="{271F1699-8BC4-49C8-9019-061DDFC232D3}" dt="2023-05-01T19:59:52.254" v="237" actId="478"/>
          <ac:picMkLst>
            <pc:docMk/>
            <pc:sldMk cId="1812418477" sldId="260"/>
            <ac:picMk id="4100" creationId="{F6A6C833-6CE4-C487-860F-2C36986714A1}"/>
          </ac:picMkLst>
        </pc:picChg>
      </pc:sldChg>
      <pc:sldChg chg="addSp delSp modSp add mod">
        <pc:chgData name="Julián Prieto Velasco" userId="f1b128cb-c932-4659-9bac-de3665d0f821" providerId="ADAL" clId="{271F1699-8BC4-49C8-9019-061DDFC232D3}" dt="2023-05-01T19:32:49.280" v="132" actId="1076"/>
        <pc:sldMkLst>
          <pc:docMk/>
          <pc:sldMk cId="1213909060" sldId="261"/>
        </pc:sldMkLst>
        <pc:spChg chg="mod">
          <ac:chgData name="Julián Prieto Velasco" userId="f1b128cb-c932-4659-9bac-de3665d0f821" providerId="ADAL" clId="{271F1699-8BC4-49C8-9019-061DDFC232D3}" dt="2023-05-01T19:30:14.470" v="96" actId="1076"/>
          <ac:spMkLst>
            <pc:docMk/>
            <pc:sldMk cId="1213909060" sldId="261"/>
            <ac:spMk id="2" creationId="{9A7525E6-6F37-9E7B-0CB0-1169AD72F543}"/>
          </ac:spMkLst>
        </pc:spChg>
        <pc:spChg chg="del">
          <ac:chgData name="Julián Prieto Velasco" userId="f1b128cb-c932-4659-9bac-de3665d0f821" providerId="ADAL" clId="{271F1699-8BC4-49C8-9019-061DDFC232D3}" dt="2023-05-01T19:26:08.808" v="50" actId="478"/>
          <ac:spMkLst>
            <pc:docMk/>
            <pc:sldMk cId="1213909060" sldId="261"/>
            <ac:spMk id="8" creationId="{5B08D60A-4793-5ED4-7CC2-26AA5603A93D}"/>
          </ac:spMkLst>
        </pc:spChg>
        <pc:spChg chg="add mod">
          <ac:chgData name="Julián Prieto Velasco" userId="f1b128cb-c932-4659-9bac-de3665d0f821" providerId="ADAL" clId="{271F1699-8BC4-49C8-9019-061DDFC232D3}" dt="2023-05-01T19:32:44.555" v="130" actId="1076"/>
          <ac:spMkLst>
            <pc:docMk/>
            <pc:sldMk cId="1213909060" sldId="261"/>
            <ac:spMk id="12" creationId="{57669F3E-B80C-C9CF-C588-14A5C7E8D05D}"/>
          </ac:spMkLst>
        </pc:spChg>
        <pc:spChg chg="add mod">
          <ac:chgData name="Julián Prieto Velasco" userId="f1b128cb-c932-4659-9bac-de3665d0f821" providerId="ADAL" clId="{271F1699-8BC4-49C8-9019-061DDFC232D3}" dt="2023-05-01T19:32:47.075" v="131" actId="1076"/>
          <ac:spMkLst>
            <pc:docMk/>
            <pc:sldMk cId="1213909060" sldId="261"/>
            <ac:spMk id="14" creationId="{2F8FAB40-99A7-CEBF-7552-55D4F3B8D3A7}"/>
          </ac:spMkLst>
        </pc:spChg>
        <pc:spChg chg="del">
          <ac:chgData name="Julián Prieto Velasco" userId="f1b128cb-c932-4659-9bac-de3665d0f821" providerId="ADAL" clId="{271F1699-8BC4-49C8-9019-061DDFC232D3}" dt="2023-05-01T19:27:21.308" v="59" actId="26606"/>
          <ac:spMkLst>
            <pc:docMk/>
            <pc:sldMk cId="1213909060" sldId="261"/>
            <ac:spMk id="38" creationId="{2B97F24A-32CE-4C1C-A50D-3016B394DCFB}"/>
          </ac:spMkLst>
        </pc:spChg>
        <pc:spChg chg="del">
          <ac:chgData name="Julián Prieto Velasco" userId="f1b128cb-c932-4659-9bac-de3665d0f821" providerId="ADAL" clId="{271F1699-8BC4-49C8-9019-061DDFC232D3}" dt="2023-05-01T19:27:21.308" v="59" actId="26606"/>
          <ac:spMkLst>
            <pc:docMk/>
            <pc:sldMk cId="1213909060" sldId="261"/>
            <ac:spMk id="39" creationId="{3CE8AF5E-D374-4CF1-90CC-35CF73B81C3E}"/>
          </ac:spMkLst>
        </pc:spChg>
        <pc:spChg chg="add del">
          <ac:chgData name="Julián Prieto Velasco" userId="f1b128cb-c932-4659-9bac-de3665d0f821" providerId="ADAL" clId="{271F1699-8BC4-49C8-9019-061DDFC232D3}" dt="2023-05-01T19:28:03.020" v="61" actId="26606"/>
          <ac:spMkLst>
            <pc:docMk/>
            <pc:sldMk cId="1213909060" sldId="261"/>
            <ac:spMk id="45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19:28:03.020" v="61" actId="26606"/>
          <ac:spMkLst>
            <pc:docMk/>
            <pc:sldMk cId="1213909060" sldId="261"/>
            <ac:spMk id="47" creationId="{DA21A4AC-5300-4176-B2FB-67830A380702}"/>
          </ac:spMkLst>
        </pc:spChg>
        <pc:spChg chg="add">
          <ac:chgData name="Julián Prieto Velasco" userId="f1b128cb-c932-4659-9bac-de3665d0f821" providerId="ADAL" clId="{271F1699-8BC4-49C8-9019-061DDFC232D3}" dt="2023-05-01T19:28:03.020" v="61" actId="26606"/>
          <ac:spMkLst>
            <pc:docMk/>
            <pc:sldMk cId="1213909060" sldId="261"/>
            <ac:spMk id="52" creationId="{DA381740-063A-41A4-836D-85D14980EEF0}"/>
          </ac:spMkLst>
        </pc:spChg>
        <pc:spChg chg="add">
          <ac:chgData name="Julián Prieto Velasco" userId="f1b128cb-c932-4659-9bac-de3665d0f821" providerId="ADAL" clId="{271F1699-8BC4-49C8-9019-061DDFC232D3}" dt="2023-05-01T19:28:03.020" v="61" actId="26606"/>
          <ac:spMkLst>
            <pc:docMk/>
            <pc:sldMk cId="1213909060" sldId="261"/>
            <ac:spMk id="54" creationId="{7C98A213-5994-475E-B327-DC6EC27FBA8B}"/>
          </ac:spMkLst>
        </pc:spChg>
        <pc:spChg chg="add">
          <ac:chgData name="Julián Prieto Velasco" userId="f1b128cb-c932-4659-9bac-de3665d0f821" providerId="ADAL" clId="{271F1699-8BC4-49C8-9019-061DDFC232D3}" dt="2023-05-01T19:28:03.020" v="61" actId="26606"/>
          <ac:spMkLst>
            <pc:docMk/>
            <pc:sldMk cId="1213909060" sldId="261"/>
            <ac:spMk id="56" creationId="{147C7031-1E3A-4EF7-A823-89F74BA673E4}"/>
          </ac:spMkLst>
        </pc:spChg>
        <pc:picChg chg="add mod ord modCrop">
          <ac:chgData name="Julián Prieto Velasco" userId="f1b128cb-c932-4659-9bac-de3665d0f821" providerId="ADAL" clId="{271F1699-8BC4-49C8-9019-061DDFC232D3}" dt="2023-05-01T19:32:44.555" v="130" actId="1076"/>
          <ac:picMkLst>
            <pc:docMk/>
            <pc:sldMk cId="1213909060" sldId="261"/>
            <ac:picMk id="4" creationId="{F390F1E4-1F2C-8FB0-6E2F-EA38288D4A60}"/>
          </ac:picMkLst>
        </pc:picChg>
        <pc:picChg chg="del">
          <ac:chgData name="Julián Prieto Velasco" userId="f1b128cb-c932-4659-9bac-de3665d0f821" providerId="ADAL" clId="{271F1699-8BC4-49C8-9019-061DDFC232D3}" dt="2023-05-01T19:26:04.973" v="48" actId="478"/>
          <ac:picMkLst>
            <pc:docMk/>
            <pc:sldMk cId="1213909060" sldId="261"/>
            <ac:picMk id="6" creationId="{B3A56696-6C57-4589-39F6-79315A2DFC0C}"/>
          </ac:picMkLst>
        </pc:picChg>
        <pc:picChg chg="add mod ord modCrop">
          <ac:chgData name="Julián Prieto Velasco" userId="f1b128cb-c932-4659-9bac-de3665d0f821" providerId="ADAL" clId="{271F1699-8BC4-49C8-9019-061DDFC232D3}" dt="2023-05-01T19:32:44.555" v="130" actId="1076"/>
          <ac:picMkLst>
            <pc:docMk/>
            <pc:sldMk cId="1213909060" sldId="261"/>
            <ac:picMk id="7" creationId="{2C6F74B1-2E73-41D1-C2F7-247A40903BAE}"/>
          </ac:picMkLst>
        </pc:picChg>
        <pc:picChg chg="del">
          <ac:chgData name="Julián Prieto Velasco" userId="f1b128cb-c932-4659-9bac-de3665d0f821" providerId="ADAL" clId="{271F1699-8BC4-49C8-9019-061DDFC232D3}" dt="2023-05-01T19:26:06.970" v="49" actId="478"/>
          <ac:picMkLst>
            <pc:docMk/>
            <pc:sldMk cId="1213909060" sldId="261"/>
            <ac:picMk id="10" creationId="{E7AF5FAB-6A5F-1865-6123-1405297EEB1D}"/>
          </ac:picMkLst>
        </pc:picChg>
        <pc:picChg chg="add mod">
          <ac:chgData name="Julián Prieto Velasco" userId="f1b128cb-c932-4659-9bac-de3665d0f821" providerId="ADAL" clId="{271F1699-8BC4-49C8-9019-061DDFC232D3}" dt="2023-05-01T19:32:44.555" v="130" actId="1076"/>
          <ac:picMkLst>
            <pc:docMk/>
            <pc:sldMk cId="1213909060" sldId="261"/>
            <ac:picMk id="11" creationId="{F077D0B3-3A5F-3535-CE8A-16C9EEA0A9AF}"/>
          </ac:picMkLst>
        </pc:picChg>
        <pc:picChg chg="add mod">
          <ac:chgData name="Julián Prieto Velasco" userId="f1b128cb-c932-4659-9bac-de3665d0f821" providerId="ADAL" clId="{271F1699-8BC4-49C8-9019-061DDFC232D3}" dt="2023-05-01T19:32:49.280" v="132" actId="1076"/>
          <ac:picMkLst>
            <pc:docMk/>
            <pc:sldMk cId="1213909060" sldId="261"/>
            <ac:picMk id="2050" creationId="{96334119-74E6-C54A-C3A8-0A6322451CDE}"/>
          </ac:picMkLst>
        </pc:picChg>
        <pc:inkChg chg="del">
          <ac:chgData name="Julián Prieto Velasco" userId="f1b128cb-c932-4659-9bac-de3665d0f821" providerId="ADAL" clId="{271F1699-8BC4-49C8-9019-061DDFC232D3}" dt="2023-05-01T19:27:21.308" v="59" actId="26606"/>
          <ac:inkMkLst>
            <pc:docMk/>
            <pc:sldMk cId="1213909060" sldId="261"/>
            <ac:inkMk id="40" creationId="{070477C5-0410-4E4F-97A1-F84C2465C187}"/>
          </ac:inkMkLst>
        </pc:inkChg>
      </pc:sldChg>
      <pc:sldChg chg="addSp delSp add del mod">
        <pc:chgData name="Julián Prieto Velasco" userId="f1b128cb-c932-4659-9bac-de3665d0f821" providerId="ADAL" clId="{271F1699-8BC4-49C8-9019-061DDFC232D3}" dt="2023-05-01T19:26:03.084" v="47" actId="47"/>
        <pc:sldMkLst>
          <pc:docMk/>
          <pc:sldMk cId="1763020082" sldId="262"/>
        </pc:sldMkLst>
        <pc:picChg chg="add del">
          <ac:chgData name="Julián Prieto Velasco" userId="f1b128cb-c932-4659-9bac-de3665d0f821" providerId="ADAL" clId="{271F1699-8BC4-49C8-9019-061DDFC232D3}" dt="2023-05-01T19:25:57.944" v="45" actId="478"/>
          <ac:picMkLst>
            <pc:docMk/>
            <pc:sldMk cId="1763020082" sldId="262"/>
            <ac:picMk id="14" creationId="{8FC21348-3961-E5F5-74A5-C7D24A9C9EE2}"/>
          </ac:picMkLst>
        </pc:picChg>
      </pc:sldChg>
      <pc:sldChg chg="delSp modSp add mod">
        <pc:chgData name="Julián Prieto Velasco" userId="f1b128cb-c932-4659-9bac-de3665d0f821" providerId="ADAL" clId="{271F1699-8BC4-49C8-9019-061DDFC232D3}" dt="2023-05-01T20:11:01.270" v="358" actId="1076"/>
        <pc:sldMkLst>
          <pc:docMk/>
          <pc:sldMk cId="2057423483" sldId="263"/>
        </pc:sldMkLst>
        <pc:spChg chg="del mod">
          <ac:chgData name="Julián Prieto Velasco" userId="f1b128cb-c932-4659-9bac-de3665d0f821" providerId="ADAL" clId="{271F1699-8BC4-49C8-9019-061DDFC232D3}" dt="2023-05-01T20:10:54.513" v="354" actId="478"/>
          <ac:spMkLst>
            <pc:docMk/>
            <pc:sldMk cId="2057423483" sldId="263"/>
            <ac:spMk id="8" creationId="{5B08D60A-4793-5ED4-7CC2-26AA5603A93D}"/>
          </ac:spMkLst>
        </pc:spChg>
        <pc:picChg chg="mod">
          <ac:chgData name="Julián Prieto Velasco" userId="f1b128cb-c932-4659-9bac-de3665d0f821" providerId="ADAL" clId="{271F1699-8BC4-49C8-9019-061DDFC232D3}" dt="2023-05-01T20:11:01.270" v="358" actId="1076"/>
          <ac:picMkLst>
            <pc:docMk/>
            <pc:sldMk cId="2057423483" sldId="263"/>
            <ac:picMk id="10" creationId="{E7AF5FAB-6A5F-1865-6123-1405297EEB1D}"/>
          </ac:picMkLst>
        </pc:picChg>
      </pc:sldChg>
      <pc:sldChg chg="add del ord">
        <pc:chgData name="Julián Prieto Velasco" userId="f1b128cb-c932-4659-9bac-de3665d0f821" providerId="ADAL" clId="{271F1699-8BC4-49C8-9019-061DDFC232D3}" dt="2023-05-01T19:33:54.799" v="140" actId="47"/>
        <pc:sldMkLst>
          <pc:docMk/>
          <pc:sldMk cId="3503724839" sldId="264"/>
        </pc:sldMkLst>
      </pc:sldChg>
      <pc:sldChg chg="addSp delSp modSp add mod ord setBg setClrOvrMap">
        <pc:chgData name="Julián Prieto Velasco" userId="f1b128cb-c932-4659-9bac-de3665d0f821" providerId="ADAL" clId="{271F1699-8BC4-49C8-9019-061DDFC232D3}" dt="2023-05-01T19:51:43.138" v="168" actId="26606"/>
        <pc:sldMkLst>
          <pc:docMk/>
          <pc:sldMk cId="306718978" sldId="265"/>
        </pc:sldMkLst>
        <pc:spChg chg="mod">
          <ac:chgData name="Julián Prieto Velasco" userId="f1b128cb-c932-4659-9bac-de3665d0f821" providerId="ADAL" clId="{271F1699-8BC4-49C8-9019-061DDFC232D3}" dt="2023-05-01T19:51:43.138" v="168" actId="26606"/>
          <ac:spMkLst>
            <pc:docMk/>
            <pc:sldMk cId="306718978" sldId="265"/>
            <ac:spMk id="2" creationId="{9A7525E6-6F37-9E7B-0CB0-1169AD72F543}"/>
          </ac:spMkLst>
        </pc:spChg>
        <pc:spChg chg="del">
          <ac:chgData name="Julián Prieto Velasco" userId="f1b128cb-c932-4659-9bac-de3665d0f821" providerId="ADAL" clId="{271F1699-8BC4-49C8-9019-061DDFC232D3}" dt="2023-05-01T19:33:59.860" v="141" actId="478"/>
          <ac:spMkLst>
            <pc:docMk/>
            <pc:sldMk cId="306718978" sldId="265"/>
            <ac:spMk id="3" creationId="{F714E208-EDA9-B0D5-1DFE-CF392B30E7B2}"/>
          </ac:spMkLst>
        </pc:spChg>
        <pc:spChg chg="add del mod">
          <ac:chgData name="Julián Prieto Velasco" userId="f1b128cb-c932-4659-9bac-de3665d0f821" providerId="ADAL" clId="{271F1699-8BC4-49C8-9019-061DDFC232D3}" dt="2023-05-01T19:42:14.696" v="146" actId="478"/>
          <ac:spMkLst>
            <pc:docMk/>
            <pc:sldMk cId="306718978" sldId="265"/>
            <ac:spMk id="5" creationId="{D509DAD5-3DDC-6A6D-B32A-C3D0B0D33F77}"/>
          </ac:spMkLst>
        </pc:spChg>
        <pc:spChg chg="add">
          <ac:chgData name="Julián Prieto Velasco" userId="f1b128cb-c932-4659-9bac-de3665d0f821" providerId="ADAL" clId="{271F1699-8BC4-49C8-9019-061DDFC232D3}" dt="2023-05-01T19:41:39.733" v="142"/>
          <ac:spMkLst>
            <pc:docMk/>
            <pc:sldMk cId="306718978" sldId="265"/>
            <ac:spMk id="7" creationId="{C1E940D3-E532-6C3D-6DE4-30B7C83BB807}"/>
          </ac:spMkLst>
        </pc:spChg>
        <pc:spChg chg="add del mod">
          <ac:chgData name="Julián Prieto Velasco" userId="f1b128cb-c932-4659-9bac-de3665d0f821" providerId="ADAL" clId="{271F1699-8BC4-49C8-9019-061DDFC232D3}" dt="2023-05-01T19:41:45.789" v="144" actId="478"/>
          <ac:spMkLst>
            <pc:docMk/>
            <pc:sldMk cId="306718978" sldId="265"/>
            <ac:spMk id="8" creationId="{C5EAED4D-CD70-F82C-4E5D-8BE900333CB1}"/>
          </ac:spMkLst>
        </pc:spChg>
        <pc:spChg chg="add del">
          <ac:chgData name="Julián Prieto Velasco" userId="f1b128cb-c932-4659-9bac-de3665d0f821" providerId="ADAL" clId="{271F1699-8BC4-49C8-9019-061DDFC232D3}" dt="2023-05-01T19:42:19.881" v="148" actId="26606"/>
          <ac:spMkLst>
            <pc:docMk/>
            <pc:sldMk cId="306718978" sldId="265"/>
            <ac:spMk id="14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19:42:19.881" v="148" actId="26606"/>
          <ac:spMkLst>
            <pc:docMk/>
            <pc:sldMk cId="306718978" sldId="265"/>
            <ac:spMk id="16" creationId="{657F69E0-C4B0-4BEC-A689-4F8D877F05D4}"/>
          </ac:spMkLst>
        </pc:spChg>
        <pc:spChg chg="add del">
          <ac:chgData name="Julián Prieto Velasco" userId="f1b128cb-c932-4659-9bac-de3665d0f821" providerId="ADAL" clId="{271F1699-8BC4-49C8-9019-061DDFC232D3}" dt="2023-05-01T19:42:19.881" v="148" actId="26606"/>
          <ac:spMkLst>
            <pc:docMk/>
            <pc:sldMk cId="306718978" sldId="265"/>
            <ac:spMk id="18" creationId="{8F51725E-A483-43B2-A6F2-C44F502FE033}"/>
          </ac:spMkLst>
        </pc:spChg>
        <pc:spChg chg="add del">
          <ac:chgData name="Julián Prieto Velasco" userId="f1b128cb-c932-4659-9bac-de3665d0f821" providerId="ADAL" clId="{271F1699-8BC4-49C8-9019-061DDFC232D3}" dt="2023-05-01T19:42:19.881" v="148" actId="26606"/>
          <ac:spMkLst>
            <pc:docMk/>
            <pc:sldMk cId="306718978" sldId="265"/>
            <ac:spMk id="20" creationId="{9F6380B4-6A1C-481E-8408-B4E6C75B9B81}"/>
          </ac:spMkLst>
        </pc:spChg>
        <pc:spChg chg="add del">
          <ac:chgData name="Julián Prieto Velasco" userId="f1b128cb-c932-4659-9bac-de3665d0f821" providerId="ADAL" clId="{271F1699-8BC4-49C8-9019-061DDFC232D3}" dt="2023-05-01T19:42:22.522" v="150" actId="26606"/>
          <ac:spMkLst>
            <pc:docMk/>
            <pc:sldMk cId="306718978" sldId="265"/>
            <ac:spMk id="22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19:42:22.522" v="150" actId="26606"/>
          <ac:spMkLst>
            <pc:docMk/>
            <pc:sldMk cId="306718978" sldId="265"/>
            <ac:spMk id="23" creationId="{657F69E0-C4B0-4BEC-A689-4F8D877F05D4}"/>
          </ac:spMkLst>
        </pc:spChg>
        <pc:spChg chg="add del">
          <ac:chgData name="Julián Prieto Velasco" userId="f1b128cb-c932-4659-9bac-de3665d0f821" providerId="ADAL" clId="{271F1699-8BC4-49C8-9019-061DDFC232D3}" dt="2023-05-01T19:42:22.522" v="150" actId="26606"/>
          <ac:spMkLst>
            <pc:docMk/>
            <pc:sldMk cId="306718978" sldId="265"/>
            <ac:spMk id="24" creationId="{9F6380B4-6A1C-481E-8408-B4E6C75B9B81}"/>
          </ac:spMkLst>
        </pc:spChg>
        <pc:spChg chg="add del">
          <ac:chgData name="Julián Prieto Velasco" userId="f1b128cb-c932-4659-9bac-de3665d0f821" providerId="ADAL" clId="{271F1699-8BC4-49C8-9019-061DDFC232D3}" dt="2023-05-01T19:49:04.839" v="154" actId="26606"/>
          <ac:spMkLst>
            <pc:docMk/>
            <pc:sldMk cId="306718978" sldId="265"/>
            <ac:spMk id="26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19:49:04.839" v="154" actId="26606"/>
          <ac:spMkLst>
            <pc:docMk/>
            <pc:sldMk cId="306718978" sldId="265"/>
            <ac:spMk id="27" creationId="{8A95209C-5275-4E15-8EA7-7F42980ABF2D}"/>
          </ac:spMkLst>
        </pc:spChg>
        <pc:spChg chg="add del">
          <ac:chgData name="Julián Prieto Velasco" userId="f1b128cb-c932-4659-9bac-de3665d0f821" providerId="ADAL" clId="{271F1699-8BC4-49C8-9019-061DDFC232D3}" dt="2023-05-01T19:49:04.839" v="154" actId="26606"/>
          <ac:spMkLst>
            <pc:docMk/>
            <pc:sldMk cId="306718978" sldId="265"/>
            <ac:spMk id="28" creationId="{4F2ED431-E304-4FF0-9F4E-032783C9D612}"/>
          </ac:spMkLst>
        </pc:spChg>
        <pc:spChg chg="add del">
          <ac:chgData name="Julián Prieto Velasco" userId="f1b128cb-c932-4659-9bac-de3665d0f821" providerId="ADAL" clId="{271F1699-8BC4-49C8-9019-061DDFC232D3}" dt="2023-05-01T19:49:04.839" v="154" actId="26606"/>
          <ac:spMkLst>
            <pc:docMk/>
            <pc:sldMk cId="306718978" sldId="265"/>
            <ac:spMk id="29" creationId="{4E87FCFB-2CCE-460D-B3DD-557C8BD1B94A}"/>
          </ac:spMkLst>
        </pc:spChg>
        <pc:spChg chg="add del">
          <ac:chgData name="Julián Prieto Velasco" userId="f1b128cb-c932-4659-9bac-de3665d0f821" providerId="ADAL" clId="{271F1699-8BC4-49C8-9019-061DDFC232D3}" dt="2023-05-01T19:51:43.138" v="168" actId="26606"/>
          <ac:spMkLst>
            <pc:docMk/>
            <pc:sldMk cId="306718978" sldId="265"/>
            <ac:spMk id="34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19:51:43.138" v="168" actId="26606"/>
          <ac:spMkLst>
            <pc:docMk/>
            <pc:sldMk cId="306718978" sldId="265"/>
            <ac:spMk id="36" creationId="{AD35AE2F-5E3A-49D9-8DE1-8A333BA4088E}"/>
          </ac:spMkLst>
        </pc:spChg>
        <pc:spChg chg="add del">
          <ac:chgData name="Julián Prieto Velasco" userId="f1b128cb-c932-4659-9bac-de3665d0f821" providerId="ADAL" clId="{271F1699-8BC4-49C8-9019-061DDFC232D3}" dt="2023-05-01T19:51:43.138" v="168" actId="26606"/>
          <ac:spMkLst>
            <pc:docMk/>
            <pc:sldMk cId="306718978" sldId="265"/>
            <ac:spMk id="38" creationId="{04D8AD8F-EF7F-481F-B99A-B8513897050A}"/>
          </ac:spMkLst>
        </pc:spChg>
        <pc:spChg chg="add del">
          <ac:chgData name="Julián Prieto Velasco" userId="f1b128cb-c932-4659-9bac-de3665d0f821" providerId="ADAL" clId="{271F1699-8BC4-49C8-9019-061DDFC232D3}" dt="2023-05-01T19:51:43.138" v="168" actId="26606"/>
          <ac:spMkLst>
            <pc:docMk/>
            <pc:sldMk cId="306718978" sldId="265"/>
            <ac:spMk id="40" creationId="{79EB4626-023C-436D-9F57-9EB46080909D}"/>
          </ac:spMkLst>
        </pc:spChg>
        <pc:spChg chg="add">
          <ac:chgData name="Julián Prieto Velasco" userId="f1b128cb-c932-4659-9bac-de3665d0f821" providerId="ADAL" clId="{271F1699-8BC4-49C8-9019-061DDFC232D3}" dt="2023-05-01T19:51:43.138" v="168" actId="26606"/>
          <ac:spMkLst>
            <pc:docMk/>
            <pc:sldMk cId="306718978" sldId="265"/>
            <ac:spMk id="3083" creationId="{DA381740-063A-41A4-836D-85D14980EEF0}"/>
          </ac:spMkLst>
        </pc:spChg>
        <pc:spChg chg="add">
          <ac:chgData name="Julián Prieto Velasco" userId="f1b128cb-c932-4659-9bac-de3665d0f821" providerId="ADAL" clId="{271F1699-8BC4-49C8-9019-061DDFC232D3}" dt="2023-05-01T19:51:43.138" v="168" actId="26606"/>
          <ac:spMkLst>
            <pc:docMk/>
            <pc:sldMk cId="306718978" sldId="265"/>
            <ac:spMk id="3085" creationId="{8A95209C-5275-4E15-8EA7-7F42980ABF2D}"/>
          </ac:spMkLst>
        </pc:spChg>
        <pc:spChg chg="add">
          <ac:chgData name="Julián Prieto Velasco" userId="f1b128cb-c932-4659-9bac-de3665d0f821" providerId="ADAL" clId="{271F1699-8BC4-49C8-9019-061DDFC232D3}" dt="2023-05-01T19:51:43.138" v="168" actId="26606"/>
          <ac:spMkLst>
            <pc:docMk/>
            <pc:sldMk cId="306718978" sldId="265"/>
            <ac:spMk id="3087" creationId="{4F2ED431-E304-4FF0-9F4E-032783C9D612}"/>
          </ac:spMkLst>
        </pc:spChg>
        <pc:spChg chg="add">
          <ac:chgData name="Julián Prieto Velasco" userId="f1b128cb-c932-4659-9bac-de3665d0f821" providerId="ADAL" clId="{271F1699-8BC4-49C8-9019-061DDFC232D3}" dt="2023-05-01T19:51:43.138" v="168" actId="26606"/>
          <ac:spMkLst>
            <pc:docMk/>
            <pc:sldMk cId="306718978" sldId="265"/>
            <ac:spMk id="3089" creationId="{4E87FCFB-2CCE-460D-B3DD-557C8BD1B94A}"/>
          </ac:spMkLst>
        </pc:spChg>
        <pc:picChg chg="del">
          <ac:chgData name="Julián Prieto Velasco" userId="f1b128cb-c932-4659-9bac-de3665d0f821" providerId="ADAL" clId="{271F1699-8BC4-49C8-9019-061DDFC232D3}" dt="2023-05-01T19:33:59.860" v="141" actId="478"/>
          <ac:picMkLst>
            <pc:docMk/>
            <pc:sldMk cId="306718978" sldId="265"/>
            <ac:picMk id="6" creationId="{EBAC2C1C-B354-0C76-0F39-B5866E6F8B65}"/>
          </ac:picMkLst>
        </pc:picChg>
        <pc:picChg chg="add del mod ord">
          <ac:chgData name="Julián Prieto Velasco" userId="f1b128cb-c932-4659-9bac-de3665d0f821" providerId="ADAL" clId="{271F1699-8BC4-49C8-9019-061DDFC232D3}" dt="2023-05-01T19:48:59.096" v="152" actId="478"/>
          <ac:picMkLst>
            <pc:docMk/>
            <pc:sldMk cId="306718978" sldId="265"/>
            <ac:picMk id="9" creationId="{7111021F-2B73-2CCC-AFF2-C2DCBBFF4FFD}"/>
          </ac:picMkLst>
        </pc:picChg>
        <pc:picChg chg="del">
          <ac:chgData name="Julián Prieto Velasco" userId="f1b128cb-c932-4659-9bac-de3665d0f821" providerId="ADAL" clId="{271F1699-8BC4-49C8-9019-061DDFC232D3}" dt="2023-05-01T19:33:59.860" v="141" actId="478"/>
          <ac:picMkLst>
            <pc:docMk/>
            <pc:sldMk cId="306718978" sldId="265"/>
            <ac:picMk id="10" creationId="{BDF32B54-006E-C1A1-8F69-41036DC9312C}"/>
          </ac:picMkLst>
        </pc:picChg>
        <pc:picChg chg="add del mod ord modCrop">
          <ac:chgData name="Julián Prieto Velasco" userId="f1b128cb-c932-4659-9bac-de3665d0f821" providerId="ADAL" clId="{271F1699-8BC4-49C8-9019-061DDFC232D3}" dt="2023-05-01T19:51:37.121" v="166" actId="478"/>
          <ac:picMkLst>
            <pc:docMk/>
            <pc:sldMk cId="306718978" sldId="265"/>
            <ac:picMk id="11" creationId="{1A434B92-B322-6D8B-67A6-53C151A81773}"/>
          </ac:picMkLst>
        </pc:picChg>
        <pc:picChg chg="del">
          <ac:chgData name="Julián Prieto Velasco" userId="f1b128cb-c932-4659-9bac-de3665d0f821" providerId="ADAL" clId="{271F1699-8BC4-49C8-9019-061DDFC232D3}" dt="2023-05-01T19:33:59.860" v="141" actId="478"/>
          <ac:picMkLst>
            <pc:docMk/>
            <pc:sldMk cId="306718978" sldId="265"/>
            <ac:picMk id="17" creationId="{C09AE08B-0805-DA93-07B5-2732B432DEF1}"/>
          </ac:picMkLst>
        </pc:picChg>
        <pc:picChg chg="add mod ord">
          <ac:chgData name="Julián Prieto Velasco" userId="f1b128cb-c932-4659-9bac-de3665d0f821" providerId="ADAL" clId="{271F1699-8BC4-49C8-9019-061DDFC232D3}" dt="2023-05-01T19:51:43.138" v="168" actId="26606"/>
          <ac:picMkLst>
            <pc:docMk/>
            <pc:sldMk cId="306718978" sldId="265"/>
            <ac:picMk id="3078" creationId="{51E1EAF4-CFD4-8F40-71E1-38302119DCA5}"/>
          </ac:picMkLst>
        </pc:picChg>
      </pc:sldChg>
      <pc:sldChg chg="addSp modSp mod">
        <pc:chgData name="Julián Prieto Velasco" userId="f1b128cb-c932-4659-9bac-de3665d0f821" providerId="ADAL" clId="{271F1699-8BC4-49C8-9019-061DDFC232D3}" dt="2023-05-01T21:28:00.750" v="721" actId="1076"/>
        <pc:sldMkLst>
          <pc:docMk/>
          <pc:sldMk cId="794908134" sldId="267"/>
        </pc:sldMkLst>
        <pc:picChg chg="add mod">
          <ac:chgData name="Julián Prieto Velasco" userId="f1b128cb-c932-4659-9bac-de3665d0f821" providerId="ADAL" clId="{271F1699-8BC4-49C8-9019-061DDFC232D3}" dt="2023-05-01T21:28:00.750" v="721" actId="1076"/>
          <ac:picMkLst>
            <pc:docMk/>
            <pc:sldMk cId="794908134" sldId="267"/>
            <ac:picMk id="4" creationId="{8AD32695-22E7-DA66-61EE-7E9241083B9A}"/>
          </ac:picMkLst>
        </pc:picChg>
        <pc:picChg chg="mod">
          <ac:chgData name="Julián Prieto Velasco" userId="f1b128cb-c932-4659-9bac-de3665d0f821" providerId="ADAL" clId="{271F1699-8BC4-49C8-9019-061DDFC232D3}" dt="2023-05-01T20:55:10.779" v="633" actId="1076"/>
          <ac:picMkLst>
            <pc:docMk/>
            <pc:sldMk cId="794908134" sldId="267"/>
            <ac:picMk id="6" creationId="{BAAF08FA-C65B-5D44-02AC-174932353C5B}"/>
          </ac:picMkLst>
        </pc:picChg>
        <pc:picChg chg="mod">
          <ac:chgData name="Julián Prieto Velasco" userId="f1b128cb-c932-4659-9bac-de3665d0f821" providerId="ADAL" clId="{271F1699-8BC4-49C8-9019-061DDFC232D3}" dt="2023-05-01T21:27:55.373" v="718" actId="1076"/>
          <ac:picMkLst>
            <pc:docMk/>
            <pc:sldMk cId="794908134" sldId="267"/>
            <ac:picMk id="9" creationId="{8A8C782C-94C6-B4B7-695D-A51A8EB30732}"/>
          </ac:picMkLst>
        </pc:picChg>
      </pc:sldChg>
      <pc:sldChg chg="addSp delSp modSp mod">
        <pc:chgData name="Julián Prieto Velasco" userId="f1b128cb-c932-4659-9bac-de3665d0f821" providerId="ADAL" clId="{271F1699-8BC4-49C8-9019-061DDFC232D3}" dt="2023-05-01T21:17:39.265" v="668" actId="20577"/>
        <pc:sldMkLst>
          <pc:docMk/>
          <pc:sldMk cId="3063833424" sldId="268"/>
        </pc:sldMkLst>
        <pc:spChg chg="mod ord">
          <ac:chgData name="Julián Prieto Velasco" userId="f1b128cb-c932-4659-9bac-de3665d0f821" providerId="ADAL" clId="{271F1699-8BC4-49C8-9019-061DDFC232D3}" dt="2023-05-01T21:17:39.265" v="668" actId="20577"/>
          <ac:spMkLst>
            <pc:docMk/>
            <pc:sldMk cId="3063833424" sldId="268"/>
            <ac:spMk id="2" creationId="{4B760E52-7304-E72F-8FA7-1D7C886131A0}"/>
          </ac:spMkLst>
        </pc:spChg>
        <pc:spChg chg="del">
          <ac:chgData name="Julián Prieto Velasco" userId="f1b128cb-c932-4659-9bac-de3665d0f821" providerId="ADAL" clId="{271F1699-8BC4-49C8-9019-061DDFC232D3}" dt="2023-05-01T20:17:01.741" v="359" actId="478"/>
          <ac:spMkLst>
            <pc:docMk/>
            <pc:sldMk cId="3063833424" sldId="268"/>
            <ac:spMk id="11" creationId="{DFEA91AD-E840-95EE-4F32-2699B60710C6}"/>
          </ac:spMkLst>
        </pc:spChg>
        <pc:spChg chg="del">
          <ac:chgData name="Julián Prieto Velasco" userId="f1b128cb-c932-4659-9bac-de3665d0f821" providerId="ADAL" clId="{271F1699-8BC4-49C8-9019-061DDFC232D3}" dt="2023-05-01T20:17:10.093" v="361" actId="26606"/>
          <ac:spMkLst>
            <pc:docMk/>
            <pc:sldMk cId="3063833424" sldId="268"/>
            <ac:spMk id="23" creationId="{657F69E0-C4B0-4BEC-A689-4F8D877F05D4}"/>
          </ac:spMkLst>
        </pc:spChg>
        <pc:spChg chg="del">
          <ac:chgData name="Julián Prieto Velasco" userId="f1b128cb-c932-4659-9bac-de3665d0f821" providerId="ADAL" clId="{271F1699-8BC4-49C8-9019-061DDFC232D3}" dt="2023-05-01T20:17:10.093" v="361" actId="26606"/>
          <ac:spMkLst>
            <pc:docMk/>
            <pc:sldMk cId="3063833424" sldId="268"/>
            <ac:spMk id="25" creationId="{9F6380B4-6A1C-481E-8408-B4E6C75B9B81}"/>
          </ac:spMkLst>
        </pc:spChg>
        <pc:spChg chg="add">
          <ac:chgData name="Julián Prieto Velasco" userId="f1b128cb-c932-4659-9bac-de3665d0f821" providerId="ADAL" clId="{271F1699-8BC4-49C8-9019-061DDFC232D3}" dt="2023-05-01T20:17:10.093" v="361" actId="26606"/>
          <ac:spMkLst>
            <pc:docMk/>
            <pc:sldMk cId="3063833424" sldId="268"/>
            <ac:spMk id="5127" creationId="{8A95209C-5275-4E15-8EA7-7F42980ABF2D}"/>
          </ac:spMkLst>
        </pc:spChg>
        <pc:spChg chg="add">
          <ac:chgData name="Julián Prieto Velasco" userId="f1b128cb-c932-4659-9bac-de3665d0f821" providerId="ADAL" clId="{271F1699-8BC4-49C8-9019-061DDFC232D3}" dt="2023-05-01T20:17:10.093" v="361" actId="26606"/>
          <ac:spMkLst>
            <pc:docMk/>
            <pc:sldMk cId="3063833424" sldId="268"/>
            <ac:spMk id="5129" creationId="{4F2ED431-E304-4FF0-9F4E-032783C9D612}"/>
          </ac:spMkLst>
        </pc:spChg>
        <pc:spChg chg="add">
          <ac:chgData name="Julián Prieto Velasco" userId="f1b128cb-c932-4659-9bac-de3665d0f821" providerId="ADAL" clId="{271F1699-8BC4-49C8-9019-061DDFC232D3}" dt="2023-05-01T20:17:10.093" v="361" actId="26606"/>
          <ac:spMkLst>
            <pc:docMk/>
            <pc:sldMk cId="3063833424" sldId="268"/>
            <ac:spMk id="5131" creationId="{4E87FCFB-2CCE-460D-B3DD-557C8BD1B94A}"/>
          </ac:spMkLst>
        </pc:spChg>
        <pc:picChg chg="del">
          <ac:chgData name="Julián Prieto Velasco" userId="f1b128cb-c932-4659-9bac-de3665d0f821" providerId="ADAL" clId="{271F1699-8BC4-49C8-9019-061DDFC232D3}" dt="2023-05-01T20:17:01.741" v="359" actId="478"/>
          <ac:picMkLst>
            <pc:docMk/>
            <pc:sldMk cId="3063833424" sldId="268"/>
            <ac:picMk id="9" creationId="{82C4BD89-5730-BFF5-638E-D507280CF15A}"/>
          </ac:picMkLst>
        </pc:picChg>
        <pc:picChg chg="add mod">
          <ac:chgData name="Julián Prieto Velasco" userId="f1b128cb-c932-4659-9bac-de3665d0f821" providerId="ADAL" clId="{271F1699-8BC4-49C8-9019-061DDFC232D3}" dt="2023-05-01T20:17:10.093" v="361" actId="26606"/>
          <ac:picMkLst>
            <pc:docMk/>
            <pc:sldMk cId="3063833424" sldId="268"/>
            <ac:picMk id="5122" creationId="{4419DFDA-4454-7A8B-7F3A-802CCD815DBE}"/>
          </ac:picMkLst>
        </pc:picChg>
      </pc:sldChg>
      <pc:sldChg chg="modSp mod ord">
        <pc:chgData name="Julián Prieto Velasco" userId="f1b128cb-c932-4659-9bac-de3665d0f821" providerId="ADAL" clId="{271F1699-8BC4-49C8-9019-061DDFC232D3}" dt="2023-05-01T21:24:50.613" v="714" actId="20577"/>
        <pc:sldMkLst>
          <pc:docMk/>
          <pc:sldMk cId="1651705290" sldId="269"/>
        </pc:sldMkLst>
        <pc:spChg chg="mod">
          <ac:chgData name="Julián Prieto Velasco" userId="f1b128cb-c932-4659-9bac-de3665d0f821" providerId="ADAL" clId="{271F1699-8BC4-49C8-9019-061DDFC232D3}" dt="2023-05-01T21:24:50.613" v="714" actId="20577"/>
          <ac:spMkLst>
            <pc:docMk/>
            <pc:sldMk cId="1651705290" sldId="269"/>
            <ac:spMk id="2" creationId="{CED87196-5069-46F2-EA02-9C1AC5664A85}"/>
          </ac:spMkLst>
        </pc:spChg>
      </pc:sldChg>
      <pc:sldChg chg="addSp delSp modSp mod setBg setClrOvrMap">
        <pc:chgData name="Julián Prieto Velasco" userId="f1b128cb-c932-4659-9bac-de3665d0f821" providerId="ADAL" clId="{271F1699-8BC4-49C8-9019-061DDFC232D3}" dt="2023-05-01T21:29:18.293" v="757" actId="20577"/>
        <pc:sldMkLst>
          <pc:docMk/>
          <pc:sldMk cId="1102244481" sldId="270"/>
        </pc:sldMkLst>
        <pc:spChg chg="mod ord">
          <ac:chgData name="Julián Prieto Velasco" userId="f1b128cb-c932-4659-9bac-de3665d0f821" providerId="ADAL" clId="{271F1699-8BC4-49C8-9019-061DDFC232D3}" dt="2023-05-01T21:29:18.293" v="757" actId="20577"/>
          <ac:spMkLst>
            <pc:docMk/>
            <pc:sldMk cId="1102244481" sldId="270"/>
            <ac:spMk id="2" creationId="{9C8F4370-9E9B-D5B1-ACA2-07A28AE1093E}"/>
          </ac:spMkLst>
        </pc:spChg>
        <pc:spChg chg="del mod ord">
          <ac:chgData name="Julián Prieto Velasco" userId="f1b128cb-c932-4659-9bac-de3665d0f821" providerId="ADAL" clId="{271F1699-8BC4-49C8-9019-061DDFC232D3}" dt="2023-05-01T20:37:44.304" v="614" actId="478"/>
          <ac:spMkLst>
            <pc:docMk/>
            <pc:sldMk cId="1102244481" sldId="270"/>
            <ac:spMk id="3" creationId="{CEA98D99-511D-FC4D-53EB-C7CB2E87200B}"/>
          </ac:spMkLst>
        </pc:spChg>
        <pc:spChg chg="add del">
          <ac:chgData name="Julián Prieto Velasco" userId="f1b128cb-c932-4659-9bac-de3665d0f821" providerId="ADAL" clId="{271F1699-8BC4-49C8-9019-061DDFC232D3}" dt="2023-05-01T20:37:32.387" v="610" actId="26606"/>
          <ac:spMkLst>
            <pc:docMk/>
            <pc:sldMk cId="1102244481" sldId="270"/>
            <ac:spMk id="9" creationId="{007891EC-4501-44ED-A8C8-B11B6DB767AB}"/>
          </ac:spMkLst>
        </pc:spChg>
        <pc:spChg chg="add del">
          <ac:chgData name="Julián Prieto Velasco" userId="f1b128cb-c932-4659-9bac-de3665d0f821" providerId="ADAL" clId="{271F1699-8BC4-49C8-9019-061DDFC232D3}" dt="2023-05-01T20:37:39.861" v="612" actId="26606"/>
          <ac:spMkLst>
            <pc:docMk/>
            <pc:sldMk cId="1102244481" sldId="270"/>
            <ac:spMk id="13" creationId="{678CC48C-9275-4EFA-9B84-8E818500B9C1}"/>
          </ac:spMkLst>
        </pc:spChg>
        <pc:spChg chg="add del">
          <ac:chgData name="Julián Prieto Velasco" userId="f1b128cb-c932-4659-9bac-de3665d0f821" providerId="ADAL" clId="{271F1699-8BC4-49C8-9019-061DDFC232D3}" dt="2023-05-01T20:37:39.861" v="612" actId="26606"/>
          <ac:spMkLst>
            <pc:docMk/>
            <pc:sldMk cId="1102244481" sldId="270"/>
            <ac:spMk id="14" creationId="{0A324144-E9CF-4B12-A53E-FAC0D281D8B0}"/>
          </ac:spMkLst>
        </pc:spChg>
        <pc:spChg chg="add del">
          <ac:chgData name="Julián Prieto Velasco" userId="f1b128cb-c932-4659-9bac-de3665d0f821" providerId="ADAL" clId="{271F1699-8BC4-49C8-9019-061DDFC232D3}" dt="2023-05-01T20:40:38.237" v="619" actId="26606"/>
          <ac:spMkLst>
            <pc:docMk/>
            <pc:sldMk cId="1102244481" sldId="270"/>
            <ac:spMk id="16" creationId="{AA61CCAC-6875-474C-8E9E-F57ABF078C2B}"/>
          </ac:spMkLst>
        </pc:spChg>
        <pc:spChg chg="add del">
          <ac:chgData name="Julián Prieto Velasco" userId="f1b128cb-c932-4659-9bac-de3665d0f821" providerId="ADAL" clId="{271F1699-8BC4-49C8-9019-061DDFC232D3}" dt="2023-05-01T20:40:38.237" v="619" actId="26606"/>
          <ac:spMkLst>
            <pc:docMk/>
            <pc:sldMk cId="1102244481" sldId="270"/>
            <ac:spMk id="17" creationId="{5683D043-25BB-4AC9-8130-641179672614}"/>
          </ac:spMkLst>
        </pc:spChg>
        <pc:spChg chg="add del">
          <ac:chgData name="Julián Prieto Velasco" userId="f1b128cb-c932-4659-9bac-de3665d0f821" providerId="ADAL" clId="{271F1699-8BC4-49C8-9019-061DDFC232D3}" dt="2023-05-01T20:40:38.041" v="618" actId="26606"/>
          <ac:spMkLst>
            <pc:docMk/>
            <pc:sldMk cId="1102244481" sldId="270"/>
            <ac:spMk id="22" creationId="{657F69E0-C4B0-4BEC-A689-4F8D877F05D4}"/>
          </ac:spMkLst>
        </pc:spChg>
        <pc:spChg chg="add del">
          <ac:chgData name="Julián Prieto Velasco" userId="f1b128cb-c932-4659-9bac-de3665d0f821" providerId="ADAL" clId="{271F1699-8BC4-49C8-9019-061DDFC232D3}" dt="2023-05-01T20:40:38.041" v="618" actId="26606"/>
          <ac:spMkLst>
            <pc:docMk/>
            <pc:sldMk cId="1102244481" sldId="270"/>
            <ac:spMk id="24" creationId="{9F6380B4-6A1C-481E-8408-B4E6C75B9B81}"/>
          </ac:spMkLst>
        </pc:spChg>
        <pc:spChg chg="add">
          <ac:chgData name="Julián Prieto Velasco" userId="f1b128cb-c932-4659-9bac-de3665d0f821" providerId="ADAL" clId="{271F1699-8BC4-49C8-9019-061DDFC232D3}" dt="2023-05-01T20:40:38.237" v="619" actId="26606"/>
          <ac:spMkLst>
            <pc:docMk/>
            <pc:sldMk cId="1102244481" sldId="270"/>
            <ac:spMk id="26" creationId="{4E87FCFB-2CCE-460D-B3DD-557C8BD1B94A}"/>
          </ac:spMkLst>
        </pc:spChg>
        <pc:spChg chg="add">
          <ac:chgData name="Julián Prieto Velasco" userId="f1b128cb-c932-4659-9bac-de3665d0f821" providerId="ADAL" clId="{271F1699-8BC4-49C8-9019-061DDFC232D3}" dt="2023-05-01T20:40:38.237" v="619" actId="26606"/>
          <ac:spMkLst>
            <pc:docMk/>
            <pc:sldMk cId="1102244481" sldId="270"/>
            <ac:spMk id="27" creationId="{8A95209C-5275-4E15-8EA7-7F42980ABF2D}"/>
          </ac:spMkLst>
        </pc:spChg>
        <pc:spChg chg="add">
          <ac:chgData name="Julián Prieto Velasco" userId="f1b128cb-c932-4659-9bac-de3665d0f821" providerId="ADAL" clId="{271F1699-8BC4-49C8-9019-061DDFC232D3}" dt="2023-05-01T20:40:38.237" v="619" actId="26606"/>
          <ac:spMkLst>
            <pc:docMk/>
            <pc:sldMk cId="1102244481" sldId="270"/>
            <ac:spMk id="28" creationId="{4F2ED431-E304-4FF0-9F4E-032783C9D612}"/>
          </ac:spMkLst>
        </pc:spChg>
        <pc:picChg chg="add del mod ord">
          <ac:chgData name="Julián Prieto Velasco" userId="f1b128cb-c932-4659-9bac-de3665d0f821" providerId="ADAL" clId="{271F1699-8BC4-49C8-9019-061DDFC232D3}" dt="2023-05-01T20:40:30.249" v="615" actId="478"/>
          <ac:picMkLst>
            <pc:docMk/>
            <pc:sldMk cId="1102244481" sldId="270"/>
            <ac:picMk id="4" creationId="{6ED999E1-1E26-3BBD-1810-6D6461D055B2}"/>
          </ac:picMkLst>
        </pc:picChg>
        <pc:picChg chg="add mod">
          <ac:chgData name="Julián Prieto Velasco" userId="f1b128cb-c932-4659-9bac-de3665d0f821" providerId="ADAL" clId="{271F1699-8BC4-49C8-9019-061DDFC232D3}" dt="2023-05-01T20:40:38.237" v="619" actId="26606"/>
          <ac:picMkLst>
            <pc:docMk/>
            <pc:sldMk cId="1102244481" sldId="270"/>
            <ac:picMk id="5" creationId="{2F24978A-A756-7D64-8089-5892AC77865C}"/>
          </ac:picMkLst>
        </pc:picChg>
        <pc:cxnChg chg="add del">
          <ac:chgData name="Julián Prieto Velasco" userId="f1b128cb-c932-4659-9bac-de3665d0f821" providerId="ADAL" clId="{271F1699-8BC4-49C8-9019-061DDFC232D3}" dt="2023-05-01T20:37:32.387" v="610" actId="26606"/>
          <ac:cxnSpMkLst>
            <pc:docMk/>
            <pc:sldMk cId="1102244481" sldId="270"/>
            <ac:cxnSpMk id="11" creationId="{34E5597F-CE67-4085-9548-E6A8036DA3BB}"/>
          </ac:cxnSpMkLst>
        </pc:cxnChg>
      </pc:sldChg>
      <pc:sldChg chg="new del">
        <pc:chgData name="Julián Prieto Velasco" userId="f1b128cb-c932-4659-9bac-de3665d0f821" providerId="ADAL" clId="{271F1699-8BC4-49C8-9019-061DDFC232D3}" dt="2023-05-01T19:59:58.067" v="240" actId="47"/>
        <pc:sldMkLst>
          <pc:docMk/>
          <pc:sldMk cId="1965265547" sldId="271"/>
        </pc:sldMkLst>
      </pc:sldChg>
      <pc:sldChg chg="delSp modSp add mod ord">
        <pc:chgData name="Julián Prieto Velasco" userId="f1b128cb-c932-4659-9bac-de3665d0f821" providerId="ADAL" clId="{271F1699-8BC4-49C8-9019-061DDFC232D3}" dt="2023-05-01T20:00:54.060" v="269" actId="12"/>
        <pc:sldMkLst>
          <pc:docMk/>
          <pc:sldMk cId="4094595900" sldId="271"/>
        </pc:sldMkLst>
        <pc:spChg chg="mod">
          <ac:chgData name="Julián Prieto Velasco" userId="f1b128cb-c932-4659-9bac-de3665d0f821" providerId="ADAL" clId="{271F1699-8BC4-49C8-9019-061DDFC232D3}" dt="2023-05-01T20:00:54.060" v="269" actId="12"/>
          <ac:spMkLst>
            <pc:docMk/>
            <pc:sldMk cId="4094595900" sldId="271"/>
            <ac:spMk id="3" creationId="{F714E208-EDA9-B0D5-1DFE-CF392B30E7B2}"/>
          </ac:spMkLst>
        </pc:spChg>
        <pc:picChg chg="del">
          <ac:chgData name="Julián Prieto Velasco" userId="f1b128cb-c932-4659-9bac-de3665d0f821" providerId="ADAL" clId="{271F1699-8BC4-49C8-9019-061DDFC232D3}" dt="2023-05-01T20:00:02.158" v="242" actId="478"/>
          <ac:picMkLst>
            <pc:docMk/>
            <pc:sldMk cId="4094595900" sldId="271"/>
            <ac:picMk id="8" creationId="{39891AC4-C862-59E5-F922-F8E6FC2662FD}"/>
          </ac:picMkLst>
        </pc:picChg>
      </pc:sldChg>
      <pc:sldChg chg="addSp delSp modSp add mod">
        <pc:chgData name="Julián Prieto Velasco" userId="f1b128cb-c932-4659-9bac-de3665d0f821" providerId="ADAL" clId="{271F1699-8BC4-49C8-9019-061DDFC232D3}" dt="2023-05-01T20:33:23.449" v="607" actId="14100"/>
        <pc:sldMkLst>
          <pc:docMk/>
          <pc:sldMk cId="226518286" sldId="272"/>
        </pc:sldMkLst>
        <pc:spChg chg="del">
          <ac:chgData name="Julián Prieto Velasco" userId="f1b128cb-c932-4659-9bac-de3665d0f821" providerId="ADAL" clId="{271F1699-8BC4-49C8-9019-061DDFC232D3}" dt="2023-05-01T20:07:24.107" v="326" actId="478"/>
          <ac:spMkLst>
            <pc:docMk/>
            <pc:sldMk cId="226518286" sldId="272"/>
            <ac:spMk id="12" creationId="{57669F3E-B80C-C9CF-C588-14A5C7E8D05D}"/>
          </ac:spMkLst>
        </pc:spChg>
        <pc:spChg chg="mod ord">
          <ac:chgData name="Julián Prieto Velasco" userId="f1b128cb-c932-4659-9bac-de3665d0f821" providerId="ADAL" clId="{271F1699-8BC4-49C8-9019-061DDFC232D3}" dt="2023-05-01T20:32:03.784" v="585" actId="170"/>
          <ac:spMkLst>
            <pc:docMk/>
            <pc:sldMk cId="226518286" sldId="272"/>
            <ac:spMk id="14" creationId="{2F8FAB40-99A7-CEBF-7552-55D4F3B8D3A7}"/>
          </ac:spMkLst>
        </pc:spChg>
        <pc:spChg chg="add del mod">
          <ac:chgData name="Julián Prieto Velasco" userId="f1b128cb-c932-4659-9bac-de3665d0f821" providerId="ADAL" clId="{271F1699-8BC4-49C8-9019-061DDFC232D3}" dt="2023-05-01T20:22:13.669" v="400" actId="478"/>
          <ac:spMkLst>
            <pc:docMk/>
            <pc:sldMk cId="226518286" sldId="272"/>
            <ac:spMk id="16" creationId="{1DDA4B01-E740-758C-7F2D-3919F09D3C29}"/>
          </ac:spMkLst>
        </pc:spChg>
        <pc:spChg chg="add del">
          <ac:chgData name="Julián Prieto Velasco" userId="f1b128cb-c932-4659-9bac-de3665d0f821" providerId="ADAL" clId="{271F1699-8BC4-49C8-9019-061DDFC232D3}" dt="2023-05-01T20:22:32.115" v="402" actId="478"/>
          <ac:spMkLst>
            <pc:docMk/>
            <pc:sldMk cId="226518286" sldId="272"/>
            <ac:spMk id="17" creationId="{8CB89113-D915-B34D-0B1E-6889BEEE7AEB}"/>
          </ac:spMkLst>
        </pc:spChg>
        <pc:spChg chg="add del mod">
          <ac:chgData name="Julián Prieto Velasco" userId="f1b128cb-c932-4659-9bac-de3665d0f821" providerId="ADAL" clId="{271F1699-8BC4-49C8-9019-061DDFC232D3}" dt="2023-05-01T20:23:06.826" v="411" actId="478"/>
          <ac:spMkLst>
            <pc:docMk/>
            <pc:sldMk cId="226518286" sldId="272"/>
            <ac:spMk id="18" creationId="{70434EA2-96E3-F85B-4933-4EB734D5AE4D}"/>
          </ac:spMkLst>
        </pc:spChg>
        <pc:graphicFrameChg chg="add mod modGraphic">
          <ac:chgData name="Julián Prieto Velasco" userId="f1b128cb-c932-4659-9bac-de3665d0f821" providerId="ADAL" clId="{271F1699-8BC4-49C8-9019-061DDFC232D3}" dt="2023-05-01T20:28:50.639" v="543" actId="1076"/>
          <ac:graphicFrameMkLst>
            <pc:docMk/>
            <pc:sldMk cId="226518286" sldId="272"/>
            <ac:graphicFrameMk id="34" creationId="{1279542F-217E-33B7-6B7A-FABF7B45A6FC}"/>
          </ac:graphicFrameMkLst>
        </pc:graphicFrameChg>
        <pc:graphicFrameChg chg="add mod modGraphic">
          <ac:chgData name="Julián Prieto Velasco" userId="f1b128cb-c932-4659-9bac-de3665d0f821" providerId="ADAL" clId="{271F1699-8BC4-49C8-9019-061DDFC232D3}" dt="2023-05-01T20:30:14.259" v="565" actId="1076"/>
          <ac:graphicFrameMkLst>
            <pc:docMk/>
            <pc:sldMk cId="226518286" sldId="272"/>
            <ac:graphicFrameMk id="37" creationId="{928E1D6A-139A-930D-FCBD-CAE3F70F32D1}"/>
          </ac:graphicFrameMkLst>
        </pc:graphicFrameChg>
        <pc:graphicFrameChg chg="add del mod modGraphic">
          <ac:chgData name="Julián Prieto Velasco" userId="f1b128cb-c932-4659-9bac-de3665d0f821" providerId="ADAL" clId="{271F1699-8BC4-49C8-9019-061DDFC232D3}" dt="2023-05-01T20:31:08.246" v="574" actId="255"/>
          <ac:graphicFrameMkLst>
            <pc:docMk/>
            <pc:sldMk cId="226518286" sldId="272"/>
            <ac:graphicFrameMk id="39" creationId="{58105C2C-8021-B145-BCD9-237EA38D71F3}"/>
          </ac:graphicFrameMkLst>
        </pc:graphicFrameChg>
        <pc:graphicFrameChg chg="add mod modGraphic">
          <ac:chgData name="Julián Prieto Velasco" userId="f1b128cb-c932-4659-9bac-de3665d0f821" providerId="ADAL" clId="{271F1699-8BC4-49C8-9019-061DDFC232D3}" dt="2023-05-01T20:33:01.560" v="603" actId="1076"/>
          <ac:graphicFrameMkLst>
            <pc:docMk/>
            <pc:sldMk cId="226518286" sldId="272"/>
            <ac:graphicFrameMk id="2049" creationId="{F408BF69-243A-D6A3-E84C-7DC2884275D0}"/>
          </ac:graphicFrameMkLst>
        </pc:graphicFrameChg>
        <pc:picChg chg="add del mod">
          <ac:chgData name="Julián Prieto Velasco" userId="f1b128cb-c932-4659-9bac-de3665d0f821" providerId="ADAL" clId="{271F1699-8BC4-49C8-9019-061DDFC232D3}" dt="2023-05-01T20:08:40.784" v="342" actId="478"/>
          <ac:picMkLst>
            <pc:docMk/>
            <pc:sldMk cId="226518286" sldId="272"/>
            <ac:picMk id="3" creationId="{DB25A59A-D042-8E5E-AC90-386667CA3487}"/>
          </ac:picMkLst>
        </pc:picChg>
        <pc:picChg chg="del">
          <ac:chgData name="Julián Prieto Velasco" userId="f1b128cb-c932-4659-9bac-de3665d0f821" providerId="ADAL" clId="{271F1699-8BC4-49C8-9019-061DDFC232D3}" dt="2023-05-01T20:07:23.184" v="325" actId="478"/>
          <ac:picMkLst>
            <pc:docMk/>
            <pc:sldMk cId="226518286" sldId="272"/>
            <ac:picMk id="4" creationId="{F390F1E4-1F2C-8FB0-6E2F-EA38288D4A60}"/>
          </ac:picMkLst>
        </pc:picChg>
        <pc:picChg chg="add mod ord">
          <ac:chgData name="Julián Prieto Velasco" userId="f1b128cb-c932-4659-9bac-de3665d0f821" providerId="ADAL" clId="{271F1699-8BC4-49C8-9019-061DDFC232D3}" dt="2023-05-01T20:19:19.211" v="387" actId="166"/>
          <ac:picMkLst>
            <pc:docMk/>
            <pc:sldMk cId="226518286" sldId="272"/>
            <ac:picMk id="5" creationId="{7DB6E373-2541-0CCD-D244-9F29D9CA3209}"/>
          </ac:picMkLst>
        </pc:picChg>
        <pc:picChg chg="add del mod">
          <ac:chgData name="Julián Prieto Velasco" userId="f1b128cb-c932-4659-9bac-de3665d0f821" providerId="ADAL" clId="{271F1699-8BC4-49C8-9019-061DDFC232D3}" dt="2023-05-01T20:09:14.446" v="345" actId="478"/>
          <ac:picMkLst>
            <pc:docMk/>
            <pc:sldMk cId="226518286" sldId="272"/>
            <ac:picMk id="6" creationId="{020AA4A7-B20D-8C28-5460-5F48F6E42A06}"/>
          </ac:picMkLst>
        </pc:picChg>
        <pc:picChg chg="del">
          <ac:chgData name="Julián Prieto Velasco" userId="f1b128cb-c932-4659-9bac-de3665d0f821" providerId="ADAL" clId="{271F1699-8BC4-49C8-9019-061DDFC232D3}" dt="2023-05-01T20:07:25.331" v="328" actId="478"/>
          <ac:picMkLst>
            <pc:docMk/>
            <pc:sldMk cId="226518286" sldId="272"/>
            <ac:picMk id="7" creationId="{2C6F74B1-2E73-41D1-C2F7-247A40903BAE}"/>
          </ac:picMkLst>
        </pc:picChg>
        <pc:picChg chg="add mod">
          <ac:chgData name="Julián Prieto Velasco" userId="f1b128cb-c932-4659-9bac-de3665d0f821" providerId="ADAL" clId="{271F1699-8BC4-49C8-9019-061DDFC232D3}" dt="2023-05-01T20:18:59.567" v="379" actId="1076"/>
          <ac:picMkLst>
            <pc:docMk/>
            <pc:sldMk cId="226518286" sldId="272"/>
            <ac:picMk id="8" creationId="{2C11B0D4-4F3E-6213-AD2E-A36DD8F74101}"/>
          </ac:picMkLst>
        </pc:picChg>
        <pc:picChg chg="add del mod">
          <ac:chgData name="Julián Prieto Velasco" userId="f1b128cb-c932-4659-9bac-de3665d0f821" providerId="ADAL" clId="{271F1699-8BC4-49C8-9019-061DDFC232D3}" dt="2023-05-01T20:18:07.520" v="369" actId="478"/>
          <ac:picMkLst>
            <pc:docMk/>
            <pc:sldMk cId="226518286" sldId="272"/>
            <ac:picMk id="9" creationId="{0858112B-C749-6E4E-A450-AC690A206595}"/>
          </ac:picMkLst>
        </pc:picChg>
        <pc:picChg chg="add del mod">
          <ac:chgData name="Julián Prieto Velasco" userId="f1b128cb-c932-4659-9bac-de3665d0f821" providerId="ADAL" clId="{271F1699-8BC4-49C8-9019-061DDFC232D3}" dt="2023-05-01T20:18:53.597" v="376" actId="478"/>
          <ac:picMkLst>
            <pc:docMk/>
            <pc:sldMk cId="226518286" sldId="272"/>
            <ac:picMk id="10" creationId="{68B29A00-934F-A242-CA0A-8588C29AF68E}"/>
          </ac:picMkLst>
        </pc:picChg>
        <pc:picChg chg="del">
          <ac:chgData name="Julián Prieto Velasco" userId="f1b128cb-c932-4659-9bac-de3665d0f821" providerId="ADAL" clId="{271F1699-8BC4-49C8-9019-061DDFC232D3}" dt="2023-05-01T20:07:24.620" v="327" actId="478"/>
          <ac:picMkLst>
            <pc:docMk/>
            <pc:sldMk cId="226518286" sldId="272"/>
            <ac:picMk id="11" creationId="{F077D0B3-3A5F-3535-CE8A-16C9EEA0A9AF}"/>
          </ac:picMkLst>
        </pc:picChg>
        <pc:picChg chg="add mod">
          <ac:chgData name="Julián Prieto Velasco" userId="f1b128cb-c932-4659-9bac-de3665d0f821" providerId="ADAL" clId="{271F1699-8BC4-49C8-9019-061DDFC232D3}" dt="2023-05-01T20:28:21.675" v="537" actId="1076"/>
          <ac:picMkLst>
            <pc:docMk/>
            <pc:sldMk cId="226518286" sldId="272"/>
            <ac:picMk id="15" creationId="{027085C0-F4DA-F257-E625-EB88A41185E7}"/>
          </ac:picMkLst>
        </pc:picChg>
        <pc:picChg chg="del">
          <ac:chgData name="Julián Prieto Velasco" userId="f1b128cb-c932-4659-9bac-de3665d0f821" providerId="ADAL" clId="{271F1699-8BC4-49C8-9019-061DDFC232D3}" dt="2023-05-01T20:07:43.292" v="332" actId="478"/>
          <ac:picMkLst>
            <pc:docMk/>
            <pc:sldMk cId="226518286" sldId="272"/>
            <ac:picMk id="2050" creationId="{96334119-74E6-C54A-C3A8-0A6322451CDE}"/>
          </ac:picMkLst>
        </pc:picChg>
        <pc:picChg chg="add mod">
          <ac:chgData name="Julián Prieto Velasco" userId="f1b128cb-c932-4659-9bac-de3665d0f821" providerId="ADAL" clId="{271F1699-8BC4-49C8-9019-061DDFC232D3}" dt="2023-05-01T20:19:26.332" v="388" actId="1076"/>
          <ac:picMkLst>
            <pc:docMk/>
            <pc:sldMk cId="226518286" sldId="272"/>
            <ac:picMk id="6146" creationId="{D3ECBA36-E9D0-B256-2A31-C7A011B9CEF5}"/>
          </ac:picMkLst>
        </pc:picChg>
        <pc:cxnChg chg="add mod">
          <ac:chgData name="Julián Prieto Velasco" userId="f1b128cb-c932-4659-9bac-de3665d0f821" providerId="ADAL" clId="{271F1699-8BC4-49C8-9019-061DDFC232D3}" dt="2023-05-01T20:28:28.900" v="539" actId="14100"/>
          <ac:cxnSpMkLst>
            <pc:docMk/>
            <pc:sldMk cId="226518286" sldId="272"/>
            <ac:cxnSpMk id="20" creationId="{862F9518-3533-ADD3-CD8B-BC62CF11862E}"/>
          </ac:cxnSpMkLst>
        </pc:cxnChg>
        <pc:cxnChg chg="add mod">
          <ac:chgData name="Julián Prieto Velasco" userId="f1b128cb-c932-4659-9bac-de3665d0f821" providerId="ADAL" clId="{271F1699-8BC4-49C8-9019-061DDFC232D3}" dt="2023-05-01T20:31:49.817" v="584" actId="14100"/>
          <ac:cxnSpMkLst>
            <pc:docMk/>
            <pc:sldMk cId="226518286" sldId="272"/>
            <ac:cxnSpMk id="27" creationId="{7DBB1FD4-85ED-0208-72DB-21CDEF8CEE73}"/>
          </ac:cxnSpMkLst>
        </pc:cxnChg>
        <pc:cxnChg chg="add del mod">
          <ac:chgData name="Julián Prieto Velasco" userId="f1b128cb-c932-4659-9bac-de3665d0f821" providerId="ADAL" clId="{271F1699-8BC4-49C8-9019-061DDFC232D3}" dt="2023-05-01T20:30:00.613" v="561" actId="478"/>
          <ac:cxnSpMkLst>
            <pc:docMk/>
            <pc:sldMk cId="226518286" sldId="272"/>
            <ac:cxnSpMk id="30" creationId="{7A6E2848-0632-25D0-DA87-4EE4115E65B3}"/>
          </ac:cxnSpMkLst>
        </pc:cxnChg>
        <pc:cxnChg chg="add mod">
          <ac:chgData name="Julián Prieto Velasco" userId="f1b128cb-c932-4659-9bac-de3665d0f821" providerId="ADAL" clId="{271F1699-8BC4-49C8-9019-061DDFC232D3}" dt="2023-05-01T20:29:57.546" v="560" actId="14100"/>
          <ac:cxnSpMkLst>
            <pc:docMk/>
            <pc:sldMk cId="226518286" sldId="272"/>
            <ac:cxnSpMk id="32" creationId="{69AD2B84-5395-4B2D-ACDA-52B32B5FA3AC}"/>
          </ac:cxnSpMkLst>
        </pc:cxnChg>
        <pc:cxnChg chg="add del mod">
          <ac:chgData name="Julián Prieto Velasco" userId="f1b128cb-c932-4659-9bac-de3665d0f821" providerId="ADAL" clId="{271F1699-8BC4-49C8-9019-061DDFC232D3}" dt="2023-05-01T20:25:50.002" v="483"/>
          <ac:cxnSpMkLst>
            <pc:docMk/>
            <pc:sldMk cId="226518286" sldId="272"/>
            <ac:cxnSpMk id="36" creationId="{FDA519B9-EBD9-166B-8618-65AFDE847D9E}"/>
          </ac:cxnSpMkLst>
        </pc:cxnChg>
        <pc:cxnChg chg="add mod">
          <ac:chgData name="Julián Prieto Velasco" userId="f1b128cb-c932-4659-9bac-de3665d0f821" providerId="ADAL" clId="{271F1699-8BC4-49C8-9019-061DDFC232D3}" dt="2023-05-01T20:29:48.620" v="557" actId="1076"/>
          <ac:cxnSpMkLst>
            <pc:docMk/>
            <pc:sldMk cId="226518286" sldId="272"/>
            <ac:cxnSpMk id="46" creationId="{5D2E6852-C595-E57D-2EF8-A7AD3D363B93}"/>
          </ac:cxnSpMkLst>
        </pc:cxnChg>
        <pc:cxnChg chg="add del mod">
          <ac:chgData name="Julián Prieto Velasco" userId="f1b128cb-c932-4659-9bac-de3665d0f821" providerId="ADAL" clId="{271F1699-8BC4-49C8-9019-061DDFC232D3}" dt="2023-05-01T20:30:22.354" v="567" actId="478"/>
          <ac:cxnSpMkLst>
            <pc:docMk/>
            <pc:sldMk cId="226518286" sldId="272"/>
            <ac:cxnSpMk id="2048" creationId="{BD05A4B4-8485-7D4D-3AD3-4D101C2A0673}"/>
          </ac:cxnSpMkLst>
        </pc:cxnChg>
        <pc:cxnChg chg="add mod">
          <ac:chgData name="Julián Prieto Velasco" userId="f1b128cb-c932-4659-9bac-de3665d0f821" providerId="ADAL" clId="{271F1699-8BC4-49C8-9019-061DDFC232D3}" dt="2023-05-01T20:33:01.560" v="603" actId="1076"/>
          <ac:cxnSpMkLst>
            <pc:docMk/>
            <pc:sldMk cId="226518286" sldId="272"/>
            <ac:cxnSpMk id="2051" creationId="{D68C09E8-C632-0DE2-9A23-517CA0492EDD}"/>
          </ac:cxnSpMkLst>
        </pc:cxnChg>
        <pc:cxnChg chg="add mod">
          <ac:chgData name="Julián Prieto Velasco" userId="f1b128cb-c932-4659-9bac-de3665d0f821" providerId="ADAL" clId="{271F1699-8BC4-49C8-9019-061DDFC232D3}" dt="2023-05-01T20:33:23.449" v="607" actId="14100"/>
          <ac:cxnSpMkLst>
            <pc:docMk/>
            <pc:sldMk cId="226518286" sldId="272"/>
            <ac:cxnSpMk id="2055" creationId="{8F40BD78-0AC8-DE5D-0148-A8F534935FFC}"/>
          </ac:cxnSpMkLst>
        </pc:cxnChg>
      </pc:sldChg>
      <pc:sldChg chg="addSp delSp modSp add mod ord setClrOvrMap">
        <pc:chgData name="Julián Prieto Velasco" userId="f1b128cb-c932-4659-9bac-de3665d0f821" providerId="ADAL" clId="{271F1699-8BC4-49C8-9019-061DDFC232D3}" dt="2023-05-01T20:07:11.871" v="324" actId="26606"/>
        <pc:sldMkLst>
          <pc:docMk/>
          <pc:sldMk cId="1115192647" sldId="273"/>
        </pc:sldMkLst>
        <pc:spChg chg="mod">
          <ac:chgData name="Julián Prieto Velasco" userId="f1b128cb-c932-4659-9bac-de3665d0f821" providerId="ADAL" clId="{271F1699-8BC4-49C8-9019-061DDFC232D3}" dt="2023-05-01T20:07:11.871" v="324" actId="26606"/>
          <ac:spMkLst>
            <pc:docMk/>
            <pc:sldMk cId="1115192647" sldId="273"/>
            <ac:spMk id="2" creationId="{9A7525E6-6F37-9E7B-0CB0-1169AD72F543}"/>
          </ac:spMkLst>
        </pc:spChg>
        <pc:spChg chg="add del">
          <ac:chgData name="Julián Prieto Velasco" userId="f1b128cb-c932-4659-9bac-de3665d0f821" providerId="ADAL" clId="{271F1699-8BC4-49C8-9019-061DDFC232D3}" dt="2023-05-01T20:07:11.871" v="324" actId="26606"/>
          <ac:spMkLst>
            <pc:docMk/>
            <pc:sldMk cId="1115192647" sldId="273"/>
            <ac:spMk id="3083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20:07:11.871" v="324" actId="26606"/>
          <ac:spMkLst>
            <pc:docMk/>
            <pc:sldMk cId="1115192647" sldId="273"/>
            <ac:spMk id="3085" creationId="{8A95209C-5275-4E15-8EA7-7F42980ABF2D}"/>
          </ac:spMkLst>
        </pc:spChg>
        <pc:spChg chg="add del">
          <ac:chgData name="Julián Prieto Velasco" userId="f1b128cb-c932-4659-9bac-de3665d0f821" providerId="ADAL" clId="{271F1699-8BC4-49C8-9019-061DDFC232D3}" dt="2023-05-01T20:07:11.871" v="324" actId="26606"/>
          <ac:spMkLst>
            <pc:docMk/>
            <pc:sldMk cId="1115192647" sldId="273"/>
            <ac:spMk id="3087" creationId="{4F2ED431-E304-4FF0-9F4E-032783C9D612}"/>
          </ac:spMkLst>
        </pc:spChg>
        <pc:spChg chg="add del">
          <ac:chgData name="Julián Prieto Velasco" userId="f1b128cb-c932-4659-9bac-de3665d0f821" providerId="ADAL" clId="{271F1699-8BC4-49C8-9019-061DDFC232D3}" dt="2023-05-01T20:07:11.871" v="324" actId="26606"/>
          <ac:spMkLst>
            <pc:docMk/>
            <pc:sldMk cId="1115192647" sldId="273"/>
            <ac:spMk id="3089" creationId="{4E87FCFB-2CCE-460D-B3DD-557C8BD1B94A}"/>
          </ac:spMkLst>
        </pc:spChg>
        <pc:spChg chg="add del">
          <ac:chgData name="Julián Prieto Velasco" userId="f1b128cb-c932-4659-9bac-de3665d0f821" providerId="ADAL" clId="{271F1699-8BC4-49C8-9019-061DDFC232D3}" dt="2023-05-01T20:07:11.865" v="323" actId="26606"/>
          <ac:spMkLst>
            <pc:docMk/>
            <pc:sldMk cId="1115192647" sldId="273"/>
            <ac:spMk id="3094" creationId="{DA381740-063A-41A4-836D-85D14980EEF0}"/>
          </ac:spMkLst>
        </pc:spChg>
        <pc:spChg chg="add del">
          <ac:chgData name="Julián Prieto Velasco" userId="f1b128cb-c932-4659-9bac-de3665d0f821" providerId="ADAL" clId="{271F1699-8BC4-49C8-9019-061DDFC232D3}" dt="2023-05-01T20:07:11.865" v="323" actId="26606"/>
          <ac:spMkLst>
            <pc:docMk/>
            <pc:sldMk cId="1115192647" sldId="273"/>
            <ac:spMk id="3096" creationId="{AA61CCAC-6875-474C-8E9E-F57ABF078C2B}"/>
          </ac:spMkLst>
        </pc:spChg>
        <pc:spChg chg="add del">
          <ac:chgData name="Julián Prieto Velasco" userId="f1b128cb-c932-4659-9bac-de3665d0f821" providerId="ADAL" clId="{271F1699-8BC4-49C8-9019-061DDFC232D3}" dt="2023-05-01T20:07:11.865" v="323" actId="26606"/>
          <ac:spMkLst>
            <pc:docMk/>
            <pc:sldMk cId="1115192647" sldId="273"/>
            <ac:spMk id="3098" creationId="{5683D043-25BB-4AC9-8130-641179672614}"/>
          </ac:spMkLst>
        </pc:spChg>
        <pc:spChg chg="add">
          <ac:chgData name="Julián Prieto Velasco" userId="f1b128cb-c932-4659-9bac-de3665d0f821" providerId="ADAL" clId="{271F1699-8BC4-49C8-9019-061DDFC232D3}" dt="2023-05-01T20:07:11.871" v="324" actId="26606"/>
          <ac:spMkLst>
            <pc:docMk/>
            <pc:sldMk cId="1115192647" sldId="273"/>
            <ac:spMk id="3100" creationId="{DA381740-063A-41A4-836D-85D14980EEF0}"/>
          </ac:spMkLst>
        </pc:spChg>
        <pc:spChg chg="add">
          <ac:chgData name="Julián Prieto Velasco" userId="f1b128cb-c932-4659-9bac-de3665d0f821" providerId="ADAL" clId="{271F1699-8BC4-49C8-9019-061DDFC232D3}" dt="2023-05-01T20:07:11.871" v="324" actId="26606"/>
          <ac:spMkLst>
            <pc:docMk/>
            <pc:sldMk cId="1115192647" sldId="273"/>
            <ac:spMk id="3101" creationId="{007891EC-4501-44ED-A8C8-B11B6DB767AB}"/>
          </ac:spMkLst>
        </pc:spChg>
        <pc:picChg chg="add mod ord">
          <ac:chgData name="Julián Prieto Velasco" userId="f1b128cb-c932-4659-9bac-de3665d0f821" providerId="ADAL" clId="{271F1699-8BC4-49C8-9019-061DDFC232D3}" dt="2023-05-01T20:05:52.693" v="319" actId="171"/>
          <ac:picMkLst>
            <pc:docMk/>
            <pc:sldMk cId="1115192647" sldId="273"/>
            <ac:picMk id="3" creationId="{E722E60B-C8F0-0D09-CA52-FF60453983F5}"/>
          </ac:picMkLst>
        </pc:picChg>
        <pc:picChg chg="del">
          <ac:chgData name="Julián Prieto Velasco" userId="f1b128cb-c932-4659-9bac-de3665d0f821" providerId="ADAL" clId="{271F1699-8BC4-49C8-9019-061DDFC232D3}" dt="2023-05-01T20:05:25.658" v="312" actId="478"/>
          <ac:picMkLst>
            <pc:docMk/>
            <pc:sldMk cId="1115192647" sldId="273"/>
            <ac:picMk id="3078" creationId="{51E1EAF4-CFD4-8F40-71E1-38302119DCA5}"/>
          </ac:picMkLst>
        </pc:picChg>
        <pc:cxnChg chg="add">
          <ac:chgData name="Julián Prieto Velasco" userId="f1b128cb-c932-4659-9bac-de3665d0f821" providerId="ADAL" clId="{271F1699-8BC4-49C8-9019-061DDFC232D3}" dt="2023-05-01T20:07:11.871" v="324" actId="26606"/>
          <ac:cxnSpMkLst>
            <pc:docMk/>
            <pc:sldMk cId="1115192647" sldId="273"/>
            <ac:cxnSpMk id="3102" creationId="{34E5597F-CE67-4085-9548-E6A8036DA3BB}"/>
          </ac:cxnSpMkLst>
        </pc:cxnChg>
      </pc:sldChg>
      <pc:sldChg chg="addSp delSp modSp add mod ord setClrOvrMap">
        <pc:chgData name="Julián Prieto Velasco" userId="f1b128cb-c932-4659-9bac-de3665d0f821" providerId="ADAL" clId="{271F1699-8BC4-49C8-9019-061DDFC232D3}" dt="2023-05-01T21:24:40.120" v="695" actId="26606"/>
        <pc:sldMkLst>
          <pc:docMk/>
          <pc:sldMk cId="634691123" sldId="277"/>
        </pc:sldMkLst>
        <pc:spChg chg="del">
          <ac:chgData name="Julián Prieto Velasco" userId="f1b128cb-c932-4659-9bac-de3665d0f821" providerId="ADAL" clId="{271F1699-8BC4-49C8-9019-061DDFC232D3}" dt="2023-05-01T21:24:24.846" v="674" actId="478"/>
          <ac:spMkLst>
            <pc:docMk/>
            <pc:sldMk cId="634691123" sldId="277"/>
            <ac:spMk id="2" creationId="{CED87196-5069-46F2-EA02-9C1AC5664A85}"/>
          </ac:spMkLst>
        </pc:spChg>
        <pc:spChg chg="add mod ord">
          <ac:chgData name="Julián Prieto Velasco" userId="f1b128cb-c932-4659-9bac-de3665d0f821" providerId="ADAL" clId="{271F1699-8BC4-49C8-9019-061DDFC232D3}" dt="2023-05-01T21:24:40.120" v="695" actId="26606"/>
          <ac:spMkLst>
            <pc:docMk/>
            <pc:sldMk cId="634691123" sldId="277"/>
            <ac:spMk id="3" creationId="{4230A99F-FB3F-95E1-24C4-54380559E9E1}"/>
          </ac:spMkLst>
        </pc:spChg>
        <pc:spChg chg="del">
          <ac:chgData name="Julián Prieto Velasco" userId="f1b128cb-c932-4659-9bac-de3665d0f821" providerId="ADAL" clId="{271F1699-8BC4-49C8-9019-061DDFC232D3}" dt="2023-05-01T21:24:40.120" v="695" actId="26606"/>
          <ac:spMkLst>
            <pc:docMk/>
            <pc:sldMk cId="634691123" sldId="277"/>
            <ac:spMk id="1072" creationId="{307227A5-CB63-4DD3-A298-817A9FCF5C0E}"/>
          </ac:spMkLst>
        </pc:spChg>
        <pc:spChg chg="del">
          <ac:chgData name="Julián Prieto Velasco" userId="f1b128cb-c932-4659-9bac-de3665d0f821" providerId="ADAL" clId="{271F1699-8BC4-49C8-9019-061DDFC232D3}" dt="2023-05-01T21:24:40.120" v="695" actId="26606"/>
          <ac:spMkLst>
            <pc:docMk/>
            <pc:sldMk cId="634691123" sldId="277"/>
            <ac:spMk id="1073" creationId="{3FCFB1DE-0B7E-48CC-BA90-B2AB0889F9D6}"/>
          </ac:spMkLst>
        </pc:spChg>
        <pc:spChg chg="add">
          <ac:chgData name="Julián Prieto Velasco" userId="f1b128cb-c932-4659-9bac-de3665d0f821" providerId="ADAL" clId="{271F1699-8BC4-49C8-9019-061DDFC232D3}" dt="2023-05-01T21:24:40.120" v="695" actId="26606"/>
          <ac:spMkLst>
            <pc:docMk/>
            <pc:sldMk cId="634691123" sldId="277"/>
            <ac:spMk id="1078" creationId="{DA381740-063A-41A4-836D-85D14980EEF0}"/>
          </ac:spMkLst>
        </pc:spChg>
        <pc:spChg chg="add">
          <ac:chgData name="Julián Prieto Velasco" userId="f1b128cb-c932-4659-9bac-de3665d0f821" providerId="ADAL" clId="{271F1699-8BC4-49C8-9019-061DDFC232D3}" dt="2023-05-01T21:24:40.120" v="695" actId="26606"/>
          <ac:spMkLst>
            <pc:docMk/>
            <pc:sldMk cId="634691123" sldId="277"/>
            <ac:spMk id="1080" creationId="{657F69E0-C4B0-4BEC-A689-4F8D877F05D4}"/>
          </ac:spMkLst>
        </pc:spChg>
        <pc:spChg chg="add">
          <ac:chgData name="Julián Prieto Velasco" userId="f1b128cb-c932-4659-9bac-de3665d0f821" providerId="ADAL" clId="{271F1699-8BC4-49C8-9019-061DDFC232D3}" dt="2023-05-01T21:24:40.120" v="695" actId="26606"/>
          <ac:spMkLst>
            <pc:docMk/>
            <pc:sldMk cId="634691123" sldId="277"/>
            <ac:spMk id="1082" creationId="{9F6380B4-6A1C-481E-8408-B4E6C75B9B81}"/>
          </ac:spMkLst>
        </pc:spChg>
        <pc:picChg chg="add mod">
          <ac:chgData name="Julián Prieto Velasco" userId="f1b128cb-c932-4659-9bac-de3665d0f821" providerId="ADAL" clId="{271F1699-8BC4-49C8-9019-061DDFC232D3}" dt="2023-05-01T21:24:40.120" v="695" actId="26606"/>
          <ac:picMkLst>
            <pc:docMk/>
            <pc:sldMk cId="634691123" sldId="277"/>
            <ac:picMk id="4" creationId="{12158B70-7480-895D-CFE6-DA18F6CEB9FA}"/>
          </ac:picMkLst>
        </pc:picChg>
        <pc:picChg chg="del">
          <ac:chgData name="Julián Prieto Velasco" userId="f1b128cb-c932-4659-9bac-de3665d0f821" providerId="ADAL" clId="{271F1699-8BC4-49C8-9019-061DDFC232D3}" dt="2023-05-01T21:24:24.846" v="674" actId="478"/>
          <ac:picMkLst>
            <pc:docMk/>
            <pc:sldMk cId="634691123" sldId="277"/>
            <ac:picMk id="1026" creationId="{2CDFD2FB-404F-BDDF-6437-F9FAF0DB97B4}"/>
          </ac:picMkLst>
        </pc:picChg>
        <pc:picChg chg="del">
          <ac:chgData name="Julián Prieto Velasco" userId="f1b128cb-c932-4659-9bac-de3665d0f821" providerId="ADAL" clId="{271F1699-8BC4-49C8-9019-061DDFC232D3}" dt="2023-05-01T21:24:24.846" v="674" actId="478"/>
          <ac:picMkLst>
            <pc:docMk/>
            <pc:sldMk cId="634691123" sldId="277"/>
            <ac:picMk id="1032" creationId="{ACEB2EAD-E3AF-A092-28EA-A51A3ABC44BD}"/>
          </ac:picMkLst>
        </pc:picChg>
        <pc:picChg chg="del">
          <ac:chgData name="Julián Prieto Velasco" userId="f1b128cb-c932-4659-9bac-de3665d0f821" providerId="ADAL" clId="{271F1699-8BC4-49C8-9019-061DDFC232D3}" dt="2023-05-01T21:24:24.846" v="674" actId="478"/>
          <ac:picMkLst>
            <pc:docMk/>
            <pc:sldMk cId="634691123" sldId="277"/>
            <ac:picMk id="1034" creationId="{762B7631-2612-7D20-43D0-9DFE5C6F069D}"/>
          </ac:picMkLst>
        </pc:picChg>
        <pc:picChg chg="del">
          <ac:chgData name="Julián Prieto Velasco" userId="f1b128cb-c932-4659-9bac-de3665d0f821" providerId="ADAL" clId="{271F1699-8BC4-49C8-9019-061DDFC232D3}" dt="2023-05-01T21:24:24.846" v="674" actId="478"/>
          <ac:picMkLst>
            <pc:docMk/>
            <pc:sldMk cId="634691123" sldId="277"/>
            <ac:picMk id="1036" creationId="{16C7C809-A0C1-FFFE-2944-83163BBEBE04}"/>
          </ac:picMkLst>
        </pc:picChg>
      </pc:sldChg>
      <pc:sldChg chg="addSp delSp modSp add mod ord setClrOvrMap">
        <pc:chgData name="Julián Prieto Velasco" userId="f1b128cb-c932-4659-9bac-de3665d0f821" providerId="ADAL" clId="{271F1699-8BC4-49C8-9019-061DDFC232D3}" dt="2023-05-01T21:34:17.284" v="819" actId="732"/>
        <pc:sldMkLst>
          <pc:docMk/>
          <pc:sldMk cId="4022971288" sldId="278"/>
        </pc:sldMkLst>
        <pc:spChg chg="mod ord">
          <ac:chgData name="Julián Prieto Velasco" userId="f1b128cb-c932-4659-9bac-de3665d0f821" providerId="ADAL" clId="{271F1699-8BC4-49C8-9019-061DDFC232D3}" dt="2023-05-01T21:33:27.680" v="809" actId="26606"/>
          <ac:spMkLst>
            <pc:docMk/>
            <pc:sldMk cId="4022971288" sldId="278"/>
            <ac:spMk id="2" creationId="{9C8F4370-9E9B-D5B1-ACA2-07A28AE1093E}"/>
          </ac:spMkLst>
        </pc:spChg>
        <pc:spChg chg="add del">
          <ac:chgData name="Julián Prieto Velasco" userId="f1b128cb-c932-4659-9bac-de3665d0f821" providerId="ADAL" clId="{271F1699-8BC4-49C8-9019-061DDFC232D3}" dt="2023-05-01T21:33:27.680" v="809" actId="26606"/>
          <ac:spMkLst>
            <pc:docMk/>
            <pc:sldMk cId="4022971288" sldId="278"/>
            <ac:spMk id="26" creationId="{4E87FCFB-2CCE-460D-B3DD-557C8BD1B94A}"/>
          </ac:spMkLst>
        </pc:spChg>
        <pc:spChg chg="add del">
          <ac:chgData name="Julián Prieto Velasco" userId="f1b128cb-c932-4659-9bac-de3665d0f821" providerId="ADAL" clId="{271F1699-8BC4-49C8-9019-061DDFC232D3}" dt="2023-05-01T21:33:27.680" v="809" actId="26606"/>
          <ac:spMkLst>
            <pc:docMk/>
            <pc:sldMk cId="4022971288" sldId="278"/>
            <ac:spMk id="27" creationId="{8A95209C-5275-4E15-8EA7-7F42980ABF2D}"/>
          </ac:spMkLst>
        </pc:spChg>
        <pc:spChg chg="add del">
          <ac:chgData name="Julián Prieto Velasco" userId="f1b128cb-c932-4659-9bac-de3665d0f821" providerId="ADAL" clId="{271F1699-8BC4-49C8-9019-061DDFC232D3}" dt="2023-05-01T21:33:27.680" v="809" actId="26606"/>
          <ac:spMkLst>
            <pc:docMk/>
            <pc:sldMk cId="4022971288" sldId="278"/>
            <ac:spMk id="28" creationId="{4F2ED431-E304-4FF0-9F4E-032783C9D612}"/>
          </ac:spMkLst>
        </pc:spChg>
        <pc:spChg chg="add del">
          <ac:chgData name="Julián Prieto Velasco" userId="f1b128cb-c932-4659-9bac-de3665d0f821" providerId="ADAL" clId="{271F1699-8BC4-49C8-9019-061DDFC232D3}" dt="2023-05-01T21:33:24.709" v="807" actId="26606"/>
          <ac:spMkLst>
            <pc:docMk/>
            <pc:sldMk cId="4022971288" sldId="278"/>
            <ac:spMk id="33" creationId="{526E0BFB-CDF1-4990-8C11-AC849311E0A8}"/>
          </ac:spMkLst>
        </pc:spChg>
        <pc:spChg chg="add del">
          <ac:chgData name="Julián Prieto Velasco" userId="f1b128cb-c932-4659-9bac-de3665d0f821" providerId="ADAL" clId="{271F1699-8BC4-49C8-9019-061DDFC232D3}" dt="2023-05-01T21:33:24.709" v="807" actId="26606"/>
          <ac:spMkLst>
            <pc:docMk/>
            <pc:sldMk cId="4022971288" sldId="278"/>
            <ac:spMk id="35" creationId="{6069A1F8-9BEB-4786-9694-FC48B2D75D21}"/>
          </ac:spMkLst>
        </pc:spChg>
        <pc:spChg chg="add del">
          <ac:chgData name="Julián Prieto Velasco" userId="f1b128cb-c932-4659-9bac-de3665d0f821" providerId="ADAL" clId="{271F1699-8BC4-49C8-9019-061DDFC232D3}" dt="2023-05-01T21:33:27.680" v="809" actId="26606"/>
          <ac:spMkLst>
            <pc:docMk/>
            <pc:sldMk cId="4022971288" sldId="278"/>
            <ac:spMk id="37" creationId="{007891EC-4501-44ED-A8C8-B11B6DB767AB}"/>
          </ac:spMkLst>
        </pc:spChg>
        <pc:picChg chg="add del mod">
          <ac:chgData name="Julián Prieto Velasco" userId="f1b128cb-c932-4659-9bac-de3665d0f821" providerId="ADAL" clId="{271F1699-8BC4-49C8-9019-061DDFC232D3}" dt="2023-05-01T21:33:28.166" v="810"/>
          <ac:picMkLst>
            <pc:docMk/>
            <pc:sldMk cId="4022971288" sldId="278"/>
            <ac:picMk id="3" creationId="{D0FC9710-17D2-65C6-77AF-D95B172D020E}"/>
          </ac:picMkLst>
        </pc:picChg>
        <pc:picChg chg="add mod ord modCrop">
          <ac:chgData name="Julián Prieto Velasco" userId="f1b128cb-c932-4659-9bac-de3665d0f821" providerId="ADAL" clId="{271F1699-8BC4-49C8-9019-061DDFC232D3}" dt="2023-05-01T21:34:17.284" v="819" actId="732"/>
          <ac:picMkLst>
            <pc:docMk/>
            <pc:sldMk cId="4022971288" sldId="278"/>
            <ac:picMk id="4" creationId="{712E305B-809B-59E6-6AB9-58728F84A824}"/>
          </ac:picMkLst>
        </pc:picChg>
        <pc:picChg chg="del">
          <ac:chgData name="Julián Prieto Velasco" userId="f1b128cb-c932-4659-9bac-de3665d0f821" providerId="ADAL" clId="{271F1699-8BC4-49C8-9019-061DDFC232D3}" dt="2023-05-01T21:31:35.944" v="804" actId="478"/>
          <ac:picMkLst>
            <pc:docMk/>
            <pc:sldMk cId="4022971288" sldId="278"/>
            <ac:picMk id="5" creationId="{2F24978A-A756-7D64-8089-5892AC77865C}"/>
          </ac:picMkLst>
        </pc:picChg>
        <pc:cxnChg chg="add del">
          <ac:chgData name="Julián Prieto Velasco" userId="f1b128cb-c932-4659-9bac-de3665d0f821" providerId="ADAL" clId="{271F1699-8BC4-49C8-9019-061DDFC232D3}" dt="2023-05-01T21:33:27.680" v="809" actId="26606"/>
          <ac:cxnSpMkLst>
            <pc:docMk/>
            <pc:sldMk cId="4022971288" sldId="278"/>
            <ac:cxnSpMk id="38" creationId="{34E5597F-CE67-4085-9548-E6A8036DA3BB}"/>
          </ac:cxnSpMkLst>
        </pc:cxnChg>
      </pc:sldChg>
      <pc:sldChg chg="addSp delSp modSp add mod ord">
        <pc:chgData name="Julián Prieto Velasco" userId="f1b128cb-c932-4659-9bac-de3665d0f821" providerId="ADAL" clId="{271F1699-8BC4-49C8-9019-061DDFC232D3}" dt="2023-05-01T21:45:17.783" v="1186"/>
        <pc:sldMkLst>
          <pc:docMk/>
          <pc:sldMk cId="54599142" sldId="279"/>
        </pc:sldMkLst>
        <pc:spChg chg="mod">
          <ac:chgData name="Julián Prieto Velasco" userId="f1b128cb-c932-4659-9bac-de3665d0f821" providerId="ADAL" clId="{271F1699-8BC4-49C8-9019-061DDFC232D3}" dt="2023-05-01T21:31:15.794" v="779"/>
          <ac:spMkLst>
            <pc:docMk/>
            <pc:sldMk cId="54599142" sldId="279"/>
            <ac:spMk id="2" creationId="{9A7525E6-6F37-9E7B-0CB0-1169AD72F543}"/>
          </ac:spMkLst>
        </pc:spChg>
        <pc:spChg chg="mod">
          <ac:chgData name="Julián Prieto Velasco" userId="f1b128cb-c932-4659-9bac-de3665d0f821" providerId="ADAL" clId="{271F1699-8BC4-49C8-9019-061DDFC232D3}" dt="2023-05-01T21:31:31.861" v="803" actId="12"/>
          <ac:spMkLst>
            <pc:docMk/>
            <pc:sldMk cId="54599142" sldId="279"/>
            <ac:spMk id="3" creationId="{F714E208-EDA9-B0D5-1DFE-CF392B30E7B2}"/>
          </ac:spMkLst>
        </pc:spChg>
        <pc:graphicFrameChg chg="add mod modGraphic">
          <ac:chgData name="Julián Prieto Velasco" userId="f1b128cb-c932-4659-9bac-de3665d0f821" providerId="ADAL" clId="{271F1699-8BC4-49C8-9019-061DDFC232D3}" dt="2023-05-01T21:45:17.783" v="1186"/>
          <ac:graphicFrameMkLst>
            <pc:docMk/>
            <pc:sldMk cId="54599142" sldId="279"/>
            <ac:graphicFrameMk id="8" creationId="{8927533C-935D-28DA-0F89-FF6D3C9EAD75}"/>
          </ac:graphicFrameMkLst>
        </pc:graphicFrameChg>
        <pc:picChg chg="del">
          <ac:chgData name="Julián Prieto Velasco" userId="f1b128cb-c932-4659-9bac-de3665d0f821" providerId="ADAL" clId="{271F1699-8BC4-49C8-9019-061DDFC232D3}" dt="2023-05-01T21:31:08.101" v="776" actId="478"/>
          <ac:picMkLst>
            <pc:docMk/>
            <pc:sldMk cId="54599142" sldId="279"/>
            <ac:picMk id="4" creationId="{8AD32695-22E7-DA66-61EE-7E9241083B9A}"/>
          </ac:picMkLst>
        </pc:picChg>
        <pc:picChg chg="del">
          <ac:chgData name="Julián Prieto Velasco" userId="f1b128cb-c932-4659-9bac-de3665d0f821" providerId="ADAL" clId="{271F1699-8BC4-49C8-9019-061DDFC232D3}" dt="2023-05-01T21:31:08.954" v="777" actId="478"/>
          <ac:picMkLst>
            <pc:docMk/>
            <pc:sldMk cId="54599142" sldId="279"/>
            <ac:picMk id="6" creationId="{BAAF08FA-C65B-5D44-02AC-174932353C5B}"/>
          </ac:picMkLst>
        </pc:picChg>
        <pc:picChg chg="add mod">
          <ac:chgData name="Julián Prieto Velasco" userId="f1b128cb-c932-4659-9bac-de3665d0f821" providerId="ADAL" clId="{271F1699-8BC4-49C8-9019-061DDFC232D3}" dt="2023-05-01T21:35:20.052" v="824" actId="1076"/>
          <ac:picMkLst>
            <pc:docMk/>
            <pc:sldMk cId="54599142" sldId="279"/>
            <ac:picMk id="7" creationId="{D4DE9CE6-4B90-D986-51E1-46F84901342C}"/>
          </ac:picMkLst>
        </pc:picChg>
        <pc:picChg chg="del">
          <ac:chgData name="Julián Prieto Velasco" userId="f1b128cb-c932-4659-9bac-de3665d0f821" providerId="ADAL" clId="{271F1699-8BC4-49C8-9019-061DDFC232D3}" dt="2023-05-01T21:31:09.554" v="778" actId="478"/>
          <ac:picMkLst>
            <pc:docMk/>
            <pc:sldMk cId="54599142" sldId="279"/>
            <ac:picMk id="9" creationId="{8A8C782C-94C6-B4B7-695D-A51A8EB30732}"/>
          </ac:picMkLst>
        </pc:picChg>
        <pc:picChg chg="add del mod">
          <ac:chgData name="Julián Prieto Velasco" userId="f1b128cb-c932-4659-9bac-de3665d0f821" providerId="ADAL" clId="{271F1699-8BC4-49C8-9019-061DDFC232D3}" dt="2023-05-01T21:41:17.196" v="1062" actId="478"/>
          <ac:picMkLst>
            <pc:docMk/>
            <pc:sldMk cId="54599142" sldId="279"/>
            <ac:picMk id="11" creationId="{88D646E5-6DF4-AEAF-454E-A7E3C7CFB26B}"/>
          </ac:picMkLst>
        </pc:picChg>
        <pc:picChg chg="add mod">
          <ac:chgData name="Julián Prieto Velasco" userId="f1b128cb-c932-4659-9bac-de3665d0f821" providerId="ADAL" clId="{271F1699-8BC4-49C8-9019-061DDFC232D3}" dt="2023-05-01T21:43:36.660" v="1079" actId="1076"/>
          <ac:picMkLst>
            <pc:docMk/>
            <pc:sldMk cId="54599142" sldId="279"/>
            <ac:picMk id="13" creationId="{0B5C626F-6D39-74F4-F72A-EF92EA0B0F12}"/>
          </ac:picMkLst>
        </pc:picChg>
        <pc:picChg chg="add mod">
          <ac:chgData name="Julián Prieto Velasco" userId="f1b128cb-c932-4659-9bac-de3665d0f821" providerId="ADAL" clId="{271F1699-8BC4-49C8-9019-061DDFC232D3}" dt="2023-05-01T21:43:42.969" v="1080" actId="1076"/>
          <ac:picMkLst>
            <pc:docMk/>
            <pc:sldMk cId="54599142" sldId="279"/>
            <ac:picMk id="15" creationId="{5666866E-3C64-5B6B-9F00-1759BED51C51}"/>
          </ac:picMkLst>
        </pc:picChg>
      </pc:sldChg>
      <pc:sldChg chg="addSp delSp modSp add mod">
        <pc:chgData name="Julián Prieto Velasco" userId="f1b128cb-c932-4659-9bac-de3665d0f821" providerId="ADAL" clId="{271F1699-8BC4-49C8-9019-061DDFC232D3}" dt="2023-05-01T21:46:43.752" v="1195" actId="1076"/>
        <pc:sldMkLst>
          <pc:docMk/>
          <pc:sldMk cId="2137701393" sldId="280"/>
        </pc:sldMkLst>
        <pc:picChg chg="add mod">
          <ac:chgData name="Julián Prieto Velasco" userId="f1b128cb-c932-4659-9bac-de3665d0f821" providerId="ADAL" clId="{271F1699-8BC4-49C8-9019-061DDFC232D3}" dt="2023-05-01T21:46:09.673" v="1192" actId="1076"/>
          <ac:picMkLst>
            <pc:docMk/>
            <pc:sldMk cId="2137701393" sldId="280"/>
            <ac:picMk id="4" creationId="{2FDC09E5-2B7A-D4C5-6548-0A1DD9B67D10}"/>
          </ac:picMkLst>
        </pc:picChg>
        <pc:picChg chg="add mod">
          <ac:chgData name="Julián Prieto Velasco" userId="f1b128cb-c932-4659-9bac-de3665d0f821" providerId="ADAL" clId="{271F1699-8BC4-49C8-9019-061DDFC232D3}" dt="2023-05-01T21:46:43.752" v="1195" actId="1076"/>
          <ac:picMkLst>
            <pc:docMk/>
            <pc:sldMk cId="2137701393" sldId="280"/>
            <ac:picMk id="5" creationId="{E3BF905C-41B1-B823-B590-0FE80C2C96B2}"/>
          </ac:picMkLst>
        </pc:picChg>
        <pc:picChg chg="del">
          <ac:chgData name="Julián Prieto Velasco" userId="f1b128cb-c932-4659-9bac-de3665d0f821" providerId="ADAL" clId="{271F1699-8BC4-49C8-9019-061DDFC232D3}" dt="2023-05-01T21:45:46.194" v="1188" actId="478"/>
          <ac:picMkLst>
            <pc:docMk/>
            <pc:sldMk cId="2137701393" sldId="280"/>
            <ac:picMk id="13" creationId="{0B5C626F-6D39-74F4-F72A-EF92EA0B0F12}"/>
          </ac:picMkLst>
        </pc:picChg>
        <pc:picChg chg="del">
          <ac:chgData name="Julián Prieto Velasco" userId="f1b128cb-c932-4659-9bac-de3665d0f821" providerId="ADAL" clId="{271F1699-8BC4-49C8-9019-061DDFC232D3}" dt="2023-05-01T21:45:48.098" v="1189" actId="478"/>
          <ac:picMkLst>
            <pc:docMk/>
            <pc:sldMk cId="2137701393" sldId="280"/>
            <ac:picMk id="15" creationId="{5666866E-3C64-5B6B-9F00-1759BED51C51}"/>
          </ac:picMkLst>
        </pc:picChg>
      </pc:sldChg>
      <pc:sldChg chg="addSp delSp modSp add mod">
        <pc:chgData name="Julián Prieto Velasco" userId="f1b128cb-c932-4659-9bac-de3665d0f821" providerId="ADAL" clId="{271F1699-8BC4-49C8-9019-061DDFC232D3}" dt="2023-05-01T21:50:26.163" v="1261" actId="1076"/>
        <pc:sldMkLst>
          <pc:docMk/>
          <pc:sldMk cId="3356592693" sldId="281"/>
        </pc:sldMkLst>
        <pc:spChg chg="mod">
          <ac:chgData name="Julián Prieto Velasco" userId="f1b128cb-c932-4659-9bac-de3665d0f821" providerId="ADAL" clId="{271F1699-8BC4-49C8-9019-061DDFC232D3}" dt="2023-05-01T21:50:22.187" v="1260" actId="1076"/>
          <ac:spMkLst>
            <pc:docMk/>
            <pc:sldMk cId="3356592693" sldId="281"/>
            <ac:spMk id="2" creationId="{9C8F4370-9E9B-D5B1-ACA2-07A28AE1093E}"/>
          </ac:spMkLst>
        </pc:spChg>
        <pc:picChg chg="add mod ord">
          <ac:chgData name="Julián Prieto Velasco" userId="f1b128cb-c932-4659-9bac-de3665d0f821" providerId="ADAL" clId="{271F1699-8BC4-49C8-9019-061DDFC232D3}" dt="2023-05-01T21:50:26.163" v="1261" actId="1076"/>
          <ac:picMkLst>
            <pc:docMk/>
            <pc:sldMk cId="3356592693" sldId="281"/>
            <ac:picMk id="3" creationId="{44259279-36AA-6AED-2861-1E4C533F3D2D}"/>
          </ac:picMkLst>
        </pc:picChg>
        <pc:picChg chg="del">
          <ac:chgData name="Julián Prieto Velasco" userId="f1b128cb-c932-4659-9bac-de3665d0f821" providerId="ADAL" clId="{271F1699-8BC4-49C8-9019-061DDFC232D3}" dt="2023-05-01T21:48:55.516" v="1197" actId="478"/>
          <ac:picMkLst>
            <pc:docMk/>
            <pc:sldMk cId="3356592693" sldId="281"/>
            <ac:picMk id="4" creationId="{712E305B-809B-59E6-6AB9-58728F84A82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9:13:29.1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0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8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06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14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62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7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3C6377-A428-2B5D-BCDF-B30A4B9A1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D492EA-827E-C5C7-B8EE-395FB97E7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s-ES"/>
              <a:t>Proyecto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FA79E3-D807-0FFC-FA74-B572F72C0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/>
            <a:r>
              <a:rPr lang="es-ES" sz="4400" b="1">
                <a:latin typeface="+mj-lt"/>
                <a:cs typeface="Aharoni" panose="020B0604020202020204" pitchFamily="2" charset="-79"/>
              </a:rPr>
              <a:t>¿Por qué España debería organizar el mundial de 2030?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7525E6-6F37-9E7B-0CB0-1169AD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000"/>
              <a:t>¿Qué factores afectan más positivamente en la economía del país organizador?</a:t>
            </a:r>
            <a:br>
              <a:rPr lang="es-ES" sz="4000"/>
            </a:br>
            <a:endParaRPr lang="es-ES" sz="4000"/>
          </a:p>
        </p:txBody>
      </p:sp>
      <p:sp>
        <p:nvSpPr>
          <p:cNvPr id="4105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87A49"/>
          </a:solidFill>
          <a:ln w="38100" cap="rnd">
            <a:solidFill>
              <a:srgbClr val="987A4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14E208-EDA9-B0D5-1DFE-CF392B30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991" y="1838833"/>
            <a:ext cx="2230120" cy="830326"/>
          </a:xfrm>
        </p:spPr>
        <p:txBody>
          <a:bodyPr>
            <a:normAutofit/>
          </a:bodyPr>
          <a:lstStyle/>
          <a:p>
            <a:r>
              <a:rPr lang="es-ES"/>
              <a:t>Preprocesamiento: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82568B-B684-98DF-5D71-7AA175545E41}"/>
              </a:ext>
            </a:extLst>
          </p:cNvPr>
          <p:cNvSpPr txBox="1">
            <a:spLocks/>
          </p:cNvSpPr>
          <p:nvPr/>
        </p:nvSpPr>
        <p:spPr>
          <a:xfrm>
            <a:off x="1801051" y="3204973"/>
            <a:ext cx="2007870" cy="687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/>
              <a:t>CATEGÓRICO POR PAIS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0E2734E4-F05F-B316-FCDE-700099824004}"/>
              </a:ext>
            </a:extLst>
          </p:cNvPr>
          <p:cNvSpPr/>
          <p:nvPr/>
        </p:nvSpPr>
        <p:spPr>
          <a:xfrm>
            <a:off x="4034092" y="3226563"/>
            <a:ext cx="978408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B5F7907-0E21-0CBE-4524-6E0E942AA2D4}"/>
              </a:ext>
            </a:extLst>
          </p:cNvPr>
          <p:cNvSpPr txBox="1">
            <a:spLocks/>
          </p:cNvSpPr>
          <p:nvPr/>
        </p:nvSpPr>
        <p:spPr>
          <a:xfrm>
            <a:off x="5170869" y="3228087"/>
            <a:ext cx="2652014" cy="687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/>
              <a:t>CATEGÓRICO POR CONTINENTE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16132F35-3EAF-92C7-9250-77C2179B170E}"/>
              </a:ext>
            </a:extLst>
          </p:cNvPr>
          <p:cNvSpPr/>
          <p:nvPr/>
        </p:nvSpPr>
        <p:spPr>
          <a:xfrm>
            <a:off x="7272566" y="4512058"/>
            <a:ext cx="978408" cy="48463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08AA56A-AC76-7371-0756-8B733A13AB77}"/>
              </a:ext>
            </a:extLst>
          </p:cNvPr>
          <p:cNvSpPr txBox="1">
            <a:spLocks/>
          </p:cNvSpPr>
          <p:nvPr/>
        </p:nvSpPr>
        <p:spPr>
          <a:xfrm>
            <a:off x="9100122" y="3204973"/>
            <a:ext cx="2652014" cy="687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/>
              <a:t>NUMÉRICOS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8292207-A1B0-4AC0-10F7-1BD5BD414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371" y="4262630"/>
            <a:ext cx="1593850" cy="1593850"/>
          </a:xfrm>
          <a:prstGeom prst="rect">
            <a:avLst/>
          </a:prstGeom>
        </p:spPr>
      </p:pic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360E9950-3449-C8CB-8E74-DB3E439DDA5F}"/>
              </a:ext>
            </a:extLst>
          </p:cNvPr>
          <p:cNvSpPr/>
          <p:nvPr/>
        </p:nvSpPr>
        <p:spPr>
          <a:xfrm>
            <a:off x="1169169" y="2706624"/>
            <a:ext cx="6641452" cy="3732458"/>
          </a:xfrm>
          <a:custGeom>
            <a:avLst/>
            <a:gdLst>
              <a:gd name="connsiteX0" fmla="*/ 630450 w 6641452"/>
              <a:gd name="connsiteY0" fmla="*/ 389007 h 3732458"/>
              <a:gd name="connsiteX1" fmla="*/ 357400 w 6641452"/>
              <a:gd name="connsiteY1" fmla="*/ 2732157 h 3732458"/>
              <a:gd name="connsiteX2" fmla="*/ 4199150 w 6641452"/>
              <a:gd name="connsiteY2" fmla="*/ 3729107 h 3732458"/>
              <a:gd name="connsiteX3" fmla="*/ 4923050 w 6641452"/>
              <a:gd name="connsiteY3" fmla="*/ 2440057 h 3732458"/>
              <a:gd name="connsiteX4" fmla="*/ 5920000 w 6641452"/>
              <a:gd name="connsiteY4" fmla="*/ 1366907 h 3732458"/>
              <a:gd name="connsiteX5" fmla="*/ 6561350 w 6641452"/>
              <a:gd name="connsiteY5" fmla="*/ 1055757 h 3732458"/>
              <a:gd name="connsiteX6" fmla="*/ 6396250 w 6641452"/>
              <a:gd name="connsiteY6" fmla="*/ 274707 h 3732458"/>
              <a:gd name="connsiteX7" fmla="*/ 4446800 w 6641452"/>
              <a:gd name="connsiteY7" fmla="*/ 1657 h 3732458"/>
              <a:gd name="connsiteX8" fmla="*/ 630450 w 6641452"/>
              <a:gd name="connsiteY8" fmla="*/ 389007 h 373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1452" h="3732458">
                <a:moveTo>
                  <a:pt x="630450" y="389007"/>
                </a:moveTo>
                <a:cubicBezTo>
                  <a:pt x="-51117" y="844090"/>
                  <a:pt x="-237383" y="2175474"/>
                  <a:pt x="357400" y="2732157"/>
                </a:cubicBezTo>
                <a:cubicBezTo>
                  <a:pt x="952183" y="3288840"/>
                  <a:pt x="3438208" y="3777790"/>
                  <a:pt x="4199150" y="3729107"/>
                </a:cubicBezTo>
                <a:cubicBezTo>
                  <a:pt x="4960092" y="3680424"/>
                  <a:pt x="4636242" y="2833757"/>
                  <a:pt x="4923050" y="2440057"/>
                </a:cubicBezTo>
                <a:cubicBezTo>
                  <a:pt x="5209858" y="2046357"/>
                  <a:pt x="5646950" y="1597624"/>
                  <a:pt x="5920000" y="1366907"/>
                </a:cubicBezTo>
                <a:cubicBezTo>
                  <a:pt x="6193050" y="1136190"/>
                  <a:pt x="6481975" y="1237790"/>
                  <a:pt x="6561350" y="1055757"/>
                </a:cubicBezTo>
                <a:cubicBezTo>
                  <a:pt x="6640725" y="873724"/>
                  <a:pt x="6748675" y="450390"/>
                  <a:pt x="6396250" y="274707"/>
                </a:cubicBezTo>
                <a:cubicBezTo>
                  <a:pt x="6043825" y="99024"/>
                  <a:pt x="5414117" y="-15276"/>
                  <a:pt x="4446800" y="1657"/>
                </a:cubicBezTo>
                <a:cubicBezTo>
                  <a:pt x="3479483" y="18590"/>
                  <a:pt x="1312017" y="-66076"/>
                  <a:pt x="630450" y="38900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5DFC43A-96FF-8900-7A4E-5ADFD453121C}"/>
              </a:ext>
            </a:extLst>
          </p:cNvPr>
          <p:cNvSpPr/>
          <p:nvPr/>
        </p:nvSpPr>
        <p:spPr>
          <a:xfrm>
            <a:off x="8881927" y="2811604"/>
            <a:ext cx="2251638" cy="3656992"/>
          </a:xfrm>
          <a:custGeom>
            <a:avLst/>
            <a:gdLst>
              <a:gd name="connsiteX0" fmla="*/ 77923 w 2251638"/>
              <a:gd name="connsiteY0" fmla="*/ 496746 h 3656992"/>
              <a:gd name="connsiteX1" fmla="*/ 109673 w 2251638"/>
              <a:gd name="connsiteY1" fmla="*/ 3055796 h 3656992"/>
              <a:gd name="connsiteX2" fmla="*/ 960573 w 2251638"/>
              <a:gd name="connsiteY2" fmla="*/ 3595546 h 3656992"/>
              <a:gd name="connsiteX3" fmla="*/ 2084523 w 2251638"/>
              <a:gd name="connsiteY3" fmla="*/ 3297096 h 3656992"/>
              <a:gd name="connsiteX4" fmla="*/ 2103573 w 2251638"/>
              <a:gd name="connsiteY4" fmla="*/ 509446 h 3656992"/>
              <a:gd name="connsiteX5" fmla="*/ 725623 w 2251638"/>
              <a:gd name="connsiteY5" fmla="*/ 1446 h 3656992"/>
              <a:gd name="connsiteX6" fmla="*/ 77923 w 2251638"/>
              <a:gd name="connsiteY6" fmla="*/ 496746 h 36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638" h="3656992">
                <a:moveTo>
                  <a:pt x="77923" y="496746"/>
                </a:moveTo>
                <a:cubicBezTo>
                  <a:pt x="-24735" y="1005804"/>
                  <a:pt x="-37435" y="2539329"/>
                  <a:pt x="109673" y="3055796"/>
                </a:cubicBezTo>
                <a:cubicBezTo>
                  <a:pt x="256781" y="3572263"/>
                  <a:pt x="631431" y="3555329"/>
                  <a:pt x="960573" y="3595546"/>
                </a:cubicBezTo>
                <a:cubicBezTo>
                  <a:pt x="1289715" y="3635763"/>
                  <a:pt x="1894023" y="3811446"/>
                  <a:pt x="2084523" y="3297096"/>
                </a:cubicBezTo>
                <a:cubicBezTo>
                  <a:pt x="2275023" y="2782746"/>
                  <a:pt x="2330056" y="1058721"/>
                  <a:pt x="2103573" y="509446"/>
                </a:cubicBezTo>
                <a:cubicBezTo>
                  <a:pt x="1877090" y="-39829"/>
                  <a:pt x="1064290" y="7796"/>
                  <a:pt x="725623" y="1446"/>
                </a:cubicBezTo>
                <a:cubicBezTo>
                  <a:pt x="386956" y="-4904"/>
                  <a:pt x="180581" y="-12312"/>
                  <a:pt x="77923" y="496746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698A870C-CBE6-5D56-6C99-6BFE5946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336" y="4131500"/>
            <a:ext cx="1354900" cy="13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9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196D09-E1DF-C1C7-86AC-74923BEE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 fontScale="90000"/>
          </a:bodyPr>
          <a:lstStyle/>
          <a:p>
            <a:r>
              <a:rPr lang="es-ES" sz="6000"/>
              <a:t>¿Qué factores afectan más positivamente en la economía del país organizador?</a:t>
            </a:r>
            <a:br>
              <a:rPr lang="es-ES" sz="6000"/>
            </a:br>
            <a:endParaRPr lang="es-ES" sz="600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BBE895-9C46-992A-AB32-D3A0ACD7E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940" y="3684441"/>
            <a:ext cx="2931005" cy="3449977"/>
          </a:xfrm>
        </p:spPr>
        <p:txBody>
          <a:bodyPr anchor="ctr">
            <a:normAutofit/>
          </a:bodyPr>
          <a:lstStyle/>
          <a:p>
            <a:r>
              <a:rPr lang="es-ES" sz="4800"/>
              <a:t>Partidos</a:t>
            </a:r>
          </a:p>
          <a:p>
            <a:r>
              <a:rPr lang="es-ES" sz="4800"/>
              <a:t>Estadios</a:t>
            </a:r>
          </a:p>
          <a:p>
            <a:r>
              <a:rPr lang="es-ES" sz="4800"/>
              <a:t>Asistencia total</a:t>
            </a:r>
          </a:p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AE084E-813D-D3EE-F945-EB41B405A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474" y="974724"/>
            <a:ext cx="2438400" cy="24384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976AEC7-2A76-59A9-8CB0-300D9D32B53A}"/>
              </a:ext>
            </a:extLst>
          </p:cNvPr>
          <p:cNvSpPr txBox="1">
            <a:spLocks/>
          </p:cNvSpPr>
          <p:nvPr/>
        </p:nvSpPr>
        <p:spPr>
          <a:xfrm>
            <a:off x="7505873" y="400683"/>
            <a:ext cx="1440180" cy="984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>
                <a:solidFill>
                  <a:srgbClr val="00B0F0"/>
                </a:solidFill>
              </a:rPr>
              <a:t>P</a:t>
            </a:r>
            <a:r>
              <a:rPr lang="es-ES" sz="6000">
                <a:solidFill>
                  <a:schemeClr val="bg2">
                    <a:lumMod val="75000"/>
                  </a:schemeClr>
                </a:solidFill>
              </a:rPr>
              <a:t>C</a:t>
            </a:r>
            <a:r>
              <a:rPr lang="es-ES" sz="6000">
                <a:solidFill>
                  <a:srgbClr val="00B0F0"/>
                </a:solidFill>
              </a:rPr>
              <a:t>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0B5879-EB04-1BFD-6E85-D8156E14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993" y="2178051"/>
            <a:ext cx="889957" cy="889957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81A3023-7F29-4DC3-22CE-40AD3370B249}"/>
              </a:ext>
            </a:extLst>
          </p:cNvPr>
          <p:cNvSpPr txBox="1">
            <a:spLocks/>
          </p:cNvSpPr>
          <p:nvPr/>
        </p:nvSpPr>
        <p:spPr>
          <a:xfrm>
            <a:off x="7298311" y="3887910"/>
            <a:ext cx="2343150" cy="1806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/>
              <a:t>Goles</a:t>
            </a:r>
          </a:p>
          <a:p>
            <a:r>
              <a:rPr lang="es-ES" sz="3600"/>
              <a:t>Goles por partido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813EA7A-502B-12EE-CA5C-8AF362DF205B}"/>
              </a:ext>
            </a:extLst>
          </p:cNvPr>
          <p:cNvSpPr txBox="1">
            <a:spLocks/>
          </p:cNvSpPr>
          <p:nvPr/>
        </p:nvSpPr>
        <p:spPr>
          <a:xfrm>
            <a:off x="10015023" y="3848493"/>
            <a:ext cx="3015177" cy="1806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/>
              <a:t>Mejor jugador Latino</a:t>
            </a:r>
          </a:p>
          <a:p>
            <a:r>
              <a:rPr lang="es-ES" sz="2400"/>
              <a:t>Mejor jugador Europeo</a:t>
            </a: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56A7A670-1924-7246-DB21-02D09F8DDBD4}"/>
              </a:ext>
            </a:extLst>
          </p:cNvPr>
          <p:cNvSpPr/>
          <p:nvPr/>
        </p:nvSpPr>
        <p:spPr>
          <a:xfrm>
            <a:off x="9504949" y="4229318"/>
            <a:ext cx="459671" cy="1044657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9CD8BB73-9705-9486-CE52-C2623D066015}"/>
              </a:ext>
            </a:extLst>
          </p:cNvPr>
          <p:cNvSpPr/>
          <p:nvPr/>
        </p:nvSpPr>
        <p:spPr>
          <a:xfrm>
            <a:off x="6573944" y="4048992"/>
            <a:ext cx="792589" cy="1520974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4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oger Milla bailando junto al banderín - VAVEL España">
            <a:extLst>
              <a:ext uri="{FF2B5EF4-FFF2-40B4-BE49-F238E27FC236}">
                <a16:creationId xmlns:a16="http://schemas.microsoft.com/office/drawing/2014/main" id="{4419DFDA-4454-7A8B-7F3A-802CCD815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" r="23389" b="-1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760E52-7304-E72F-8FA7-1D7C88613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s-ES"/>
              <a:t>¿Cómo están Agrupados los datos?</a:t>
            </a:r>
          </a:p>
        </p:txBody>
      </p:sp>
      <p:sp>
        <p:nvSpPr>
          <p:cNvPr id="5129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33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525E6-6F37-9E7B-0CB0-1169AD72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err="1"/>
              <a:t>Clustering</a:t>
            </a:r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F390DE2-FCF8-5A09-CD64-432C07E2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23" y="2028703"/>
            <a:ext cx="3581983" cy="36766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11CBD8-8750-C5B8-37F8-CB9E55FF1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18" y="2335338"/>
            <a:ext cx="4101131" cy="32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158B70-7480-895D-CFE6-DA18F6CEB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73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230A99F-FB3F-95E1-24C4-5438055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800"/>
              <a:t>¿Por </a:t>
            </a:r>
            <a:r>
              <a:rPr lang="en-US" sz="10800" err="1"/>
              <a:t>qué</a:t>
            </a:r>
            <a:r>
              <a:rPr lang="en-US" sz="10800"/>
              <a:t> </a:t>
            </a:r>
            <a:r>
              <a:rPr lang="en-US" sz="10800" err="1"/>
              <a:t>en</a:t>
            </a:r>
            <a:r>
              <a:rPr lang="en-US" sz="10800"/>
              <a:t> </a:t>
            </a:r>
            <a:r>
              <a:rPr lang="en-US" sz="10800" err="1"/>
              <a:t>españa</a:t>
            </a:r>
            <a:r>
              <a:rPr lang="en-US" sz="10800"/>
              <a:t>?</a:t>
            </a:r>
          </a:p>
        </p:txBody>
      </p:sp>
      <p:sp>
        <p:nvSpPr>
          <p:cNvPr id="1082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91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2" name="Rectangle 1052">
            <a:extLst>
              <a:ext uri="{FF2B5EF4-FFF2-40B4-BE49-F238E27FC236}">
                <a16:creationId xmlns:a16="http://schemas.microsoft.com/office/drawing/2014/main" id="{307227A5-CB63-4DD3-A298-817A9FCF5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D87196-5069-46F2-EA02-9C1AC566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927" y="643465"/>
            <a:ext cx="3901034" cy="1846615"/>
          </a:xfrm>
        </p:spPr>
        <p:txBody>
          <a:bodyPr anchor="b">
            <a:normAutofit/>
          </a:bodyPr>
          <a:lstStyle/>
          <a:p>
            <a:r>
              <a:rPr lang="es-ES" sz="5600"/>
              <a:t>¿Por qué en </a:t>
            </a:r>
            <a:r>
              <a:rPr lang="es-ES" sz="5600" err="1"/>
              <a:t>españa</a:t>
            </a:r>
            <a:r>
              <a:rPr lang="es-ES" sz="5600"/>
              <a:t>?</a:t>
            </a:r>
          </a:p>
        </p:txBody>
      </p:sp>
      <p:sp>
        <p:nvSpPr>
          <p:cNvPr id="107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8843" y="2634908"/>
            <a:ext cx="3775470" cy="27432"/>
          </a:xfrm>
          <a:custGeom>
            <a:avLst/>
            <a:gdLst>
              <a:gd name="connsiteX0" fmla="*/ 0 w 3775470"/>
              <a:gd name="connsiteY0" fmla="*/ 0 h 27432"/>
              <a:gd name="connsiteX1" fmla="*/ 704754 w 3775470"/>
              <a:gd name="connsiteY1" fmla="*/ 0 h 27432"/>
              <a:gd name="connsiteX2" fmla="*/ 1371754 w 3775470"/>
              <a:gd name="connsiteY2" fmla="*/ 0 h 27432"/>
              <a:gd name="connsiteX3" fmla="*/ 2038754 w 3775470"/>
              <a:gd name="connsiteY3" fmla="*/ 0 h 27432"/>
              <a:gd name="connsiteX4" fmla="*/ 2554735 w 3775470"/>
              <a:gd name="connsiteY4" fmla="*/ 0 h 27432"/>
              <a:gd name="connsiteX5" fmla="*/ 3108470 w 3775470"/>
              <a:gd name="connsiteY5" fmla="*/ 0 h 27432"/>
              <a:gd name="connsiteX6" fmla="*/ 3775470 w 3775470"/>
              <a:gd name="connsiteY6" fmla="*/ 0 h 27432"/>
              <a:gd name="connsiteX7" fmla="*/ 3775470 w 3775470"/>
              <a:gd name="connsiteY7" fmla="*/ 27432 h 27432"/>
              <a:gd name="connsiteX8" fmla="*/ 3146225 w 3775470"/>
              <a:gd name="connsiteY8" fmla="*/ 27432 h 27432"/>
              <a:gd name="connsiteX9" fmla="*/ 2630244 w 3775470"/>
              <a:gd name="connsiteY9" fmla="*/ 27432 h 27432"/>
              <a:gd name="connsiteX10" fmla="*/ 2114263 w 3775470"/>
              <a:gd name="connsiteY10" fmla="*/ 27432 h 27432"/>
              <a:gd name="connsiteX11" fmla="*/ 1447264 w 3775470"/>
              <a:gd name="connsiteY11" fmla="*/ 27432 h 27432"/>
              <a:gd name="connsiteX12" fmla="*/ 893528 w 3775470"/>
              <a:gd name="connsiteY12" fmla="*/ 27432 h 27432"/>
              <a:gd name="connsiteX13" fmla="*/ 0 w 3775470"/>
              <a:gd name="connsiteY13" fmla="*/ 27432 h 27432"/>
              <a:gd name="connsiteX14" fmla="*/ 0 w 377547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5470" h="27432" fill="none" extrusionOk="0">
                <a:moveTo>
                  <a:pt x="0" y="0"/>
                </a:moveTo>
                <a:cubicBezTo>
                  <a:pt x="205462" y="2669"/>
                  <a:pt x="495302" y="-21258"/>
                  <a:pt x="704754" y="0"/>
                </a:cubicBezTo>
                <a:cubicBezTo>
                  <a:pt x="914206" y="21258"/>
                  <a:pt x="1237859" y="-26781"/>
                  <a:pt x="1371754" y="0"/>
                </a:cubicBezTo>
                <a:cubicBezTo>
                  <a:pt x="1505649" y="26781"/>
                  <a:pt x="1869869" y="-30306"/>
                  <a:pt x="2038754" y="0"/>
                </a:cubicBezTo>
                <a:cubicBezTo>
                  <a:pt x="2207639" y="30306"/>
                  <a:pt x="2308739" y="-3299"/>
                  <a:pt x="2554735" y="0"/>
                </a:cubicBezTo>
                <a:cubicBezTo>
                  <a:pt x="2800731" y="3299"/>
                  <a:pt x="2846092" y="24205"/>
                  <a:pt x="3108470" y="0"/>
                </a:cubicBezTo>
                <a:cubicBezTo>
                  <a:pt x="3370849" y="-24205"/>
                  <a:pt x="3529599" y="17297"/>
                  <a:pt x="3775470" y="0"/>
                </a:cubicBezTo>
                <a:cubicBezTo>
                  <a:pt x="3774513" y="8431"/>
                  <a:pt x="3775121" y="14612"/>
                  <a:pt x="3775470" y="27432"/>
                </a:cubicBezTo>
                <a:cubicBezTo>
                  <a:pt x="3636265" y="29184"/>
                  <a:pt x="3354179" y="33012"/>
                  <a:pt x="3146225" y="27432"/>
                </a:cubicBezTo>
                <a:cubicBezTo>
                  <a:pt x="2938271" y="21852"/>
                  <a:pt x="2769912" y="11500"/>
                  <a:pt x="2630244" y="27432"/>
                </a:cubicBezTo>
                <a:cubicBezTo>
                  <a:pt x="2490576" y="43364"/>
                  <a:pt x="2324136" y="17344"/>
                  <a:pt x="2114263" y="27432"/>
                </a:cubicBezTo>
                <a:cubicBezTo>
                  <a:pt x="1904390" y="37520"/>
                  <a:pt x="1742837" y="29547"/>
                  <a:pt x="1447264" y="27432"/>
                </a:cubicBezTo>
                <a:cubicBezTo>
                  <a:pt x="1151691" y="25317"/>
                  <a:pt x="1036804" y="55060"/>
                  <a:pt x="893528" y="27432"/>
                </a:cubicBezTo>
                <a:cubicBezTo>
                  <a:pt x="750252" y="-196"/>
                  <a:pt x="329427" y="-15566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775470" h="27432" stroke="0" extrusionOk="0">
                <a:moveTo>
                  <a:pt x="0" y="0"/>
                </a:moveTo>
                <a:cubicBezTo>
                  <a:pt x="230055" y="-3686"/>
                  <a:pt x="315997" y="-7031"/>
                  <a:pt x="591490" y="0"/>
                </a:cubicBezTo>
                <a:cubicBezTo>
                  <a:pt x="866983" y="7031"/>
                  <a:pt x="855810" y="-17340"/>
                  <a:pt x="1107471" y="0"/>
                </a:cubicBezTo>
                <a:cubicBezTo>
                  <a:pt x="1359132" y="17340"/>
                  <a:pt x="1651576" y="-20603"/>
                  <a:pt x="1812226" y="0"/>
                </a:cubicBezTo>
                <a:cubicBezTo>
                  <a:pt x="1972876" y="20603"/>
                  <a:pt x="2236652" y="13419"/>
                  <a:pt x="2403716" y="0"/>
                </a:cubicBezTo>
                <a:cubicBezTo>
                  <a:pt x="2570780" y="-13419"/>
                  <a:pt x="2863741" y="16474"/>
                  <a:pt x="2995206" y="0"/>
                </a:cubicBezTo>
                <a:cubicBezTo>
                  <a:pt x="3126671" y="-16474"/>
                  <a:pt x="3395077" y="-34350"/>
                  <a:pt x="3775470" y="0"/>
                </a:cubicBezTo>
                <a:cubicBezTo>
                  <a:pt x="3774115" y="9524"/>
                  <a:pt x="3774268" y="13975"/>
                  <a:pt x="3775470" y="27432"/>
                </a:cubicBezTo>
                <a:cubicBezTo>
                  <a:pt x="3483123" y="12946"/>
                  <a:pt x="3388229" y="13190"/>
                  <a:pt x="3146225" y="27432"/>
                </a:cubicBezTo>
                <a:cubicBezTo>
                  <a:pt x="2904221" y="41674"/>
                  <a:pt x="2819390" y="44573"/>
                  <a:pt x="2630244" y="27432"/>
                </a:cubicBezTo>
                <a:cubicBezTo>
                  <a:pt x="2441098" y="10291"/>
                  <a:pt x="2233025" y="28593"/>
                  <a:pt x="2000999" y="27432"/>
                </a:cubicBezTo>
                <a:cubicBezTo>
                  <a:pt x="1768973" y="26271"/>
                  <a:pt x="1686080" y="33533"/>
                  <a:pt x="1371754" y="27432"/>
                </a:cubicBezTo>
                <a:cubicBezTo>
                  <a:pt x="1057429" y="21331"/>
                  <a:pt x="991495" y="10932"/>
                  <a:pt x="780264" y="27432"/>
                </a:cubicBezTo>
                <a:cubicBezTo>
                  <a:pt x="569033" y="43933"/>
                  <a:pt x="264775" y="917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0F716"/>
          </a:solidFill>
          <a:ln w="38100" cap="rnd">
            <a:solidFill>
              <a:srgbClr val="F0F71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CEB2EAD-E3AF-A092-28EA-A51A3ABC4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537"/>
          <a:stretch/>
        </p:blipFill>
        <p:spPr bwMode="auto">
          <a:xfrm>
            <a:off x="56939" y="3486126"/>
            <a:ext cx="5044580" cy="326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DFD2FB-404F-BDDF-6437-F9FAF0DB9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8" r="3" b="10106"/>
          <a:stretch/>
        </p:blipFill>
        <p:spPr bwMode="auto">
          <a:xfrm>
            <a:off x="8964917" y="3029270"/>
            <a:ext cx="3170144" cy="372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62B7631-2612-7D20-43D0-9DFE5C6F0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8" y="205731"/>
            <a:ext cx="5391185" cy="311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6C7C809-A0C1-FFFE-2944-83163BBE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10" y="3347138"/>
            <a:ext cx="3758144" cy="340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705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24978A-A756-7D64-8089-5892AC778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3345" r="13121" b="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8F4370-9E9B-D5B1-ACA2-07A28AE10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s-ES"/>
              <a:t>¿Cómo afectará el mundial a </a:t>
            </a:r>
            <a:r>
              <a:rPr lang="es-ES" err="1"/>
              <a:t>españa</a:t>
            </a:r>
            <a:r>
              <a:rPr lang="es-ES"/>
              <a:t>?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4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525E6-6F37-9E7B-0CB0-1169AD72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/>
              <a:t>¿Cómo afectará el mundial a </a:t>
            </a:r>
            <a:r>
              <a:rPr lang="es-ES" err="1"/>
              <a:t>españa</a:t>
            </a:r>
            <a:r>
              <a:rPr lang="es-ES"/>
              <a:t>?</a:t>
            </a:r>
            <a:br>
              <a:rPr lang="es-ES"/>
            </a:b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14E208-EDA9-B0D5-1DFE-CF392B30E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Modelo de Predicción</a:t>
            </a:r>
          </a:p>
          <a:p>
            <a:pPr marL="0" indent="0">
              <a:buNone/>
            </a:pPr>
            <a:r>
              <a:rPr lang="es-ES"/>
              <a:t> 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D4DE9CE6-4B90-D986-51E1-46F849013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359" y="1761784"/>
            <a:ext cx="700429" cy="700429"/>
          </a:xfrm>
          <a:prstGeom prst="rect">
            <a:avLst/>
          </a:prstGeom>
        </p:spPr>
      </p:pic>
      <p:graphicFrame>
        <p:nvGraphicFramePr>
          <p:cNvPr id="8" name="Tabla 9">
            <a:extLst>
              <a:ext uri="{FF2B5EF4-FFF2-40B4-BE49-F238E27FC236}">
                <a16:creationId xmlns:a16="http://schemas.microsoft.com/office/drawing/2014/main" id="{8927533C-935D-28DA-0F89-FF6D3C9EA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37581"/>
              </p:ext>
            </p:extLst>
          </p:nvPr>
        </p:nvGraphicFramePr>
        <p:xfrm>
          <a:off x="556261" y="2629813"/>
          <a:ext cx="11407138" cy="1005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77241">
                  <a:extLst>
                    <a:ext uri="{9D8B030D-6E8A-4147-A177-3AD203B41FA5}">
                      <a16:colId xmlns:a16="http://schemas.microsoft.com/office/drawing/2014/main" val="2021189548"/>
                    </a:ext>
                  </a:extLst>
                </a:gridCol>
                <a:gridCol w="889392">
                  <a:extLst>
                    <a:ext uri="{9D8B030D-6E8A-4147-A177-3AD203B41FA5}">
                      <a16:colId xmlns:a16="http://schemas.microsoft.com/office/drawing/2014/main" val="3905474666"/>
                    </a:ext>
                  </a:extLst>
                </a:gridCol>
                <a:gridCol w="903683">
                  <a:extLst>
                    <a:ext uri="{9D8B030D-6E8A-4147-A177-3AD203B41FA5}">
                      <a16:colId xmlns:a16="http://schemas.microsoft.com/office/drawing/2014/main" val="3565224439"/>
                    </a:ext>
                  </a:extLst>
                </a:gridCol>
                <a:gridCol w="1356342">
                  <a:extLst>
                    <a:ext uri="{9D8B030D-6E8A-4147-A177-3AD203B41FA5}">
                      <a16:colId xmlns:a16="http://schemas.microsoft.com/office/drawing/2014/main" val="470825525"/>
                    </a:ext>
                  </a:extLst>
                </a:gridCol>
                <a:gridCol w="1230187">
                  <a:extLst>
                    <a:ext uri="{9D8B030D-6E8A-4147-A177-3AD203B41FA5}">
                      <a16:colId xmlns:a16="http://schemas.microsoft.com/office/drawing/2014/main" val="1445327080"/>
                    </a:ext>
                  </a:extLst>
                </a:gridCol>
                <a:gridCol w="1265238">
                  <a:extLst>
                    <a:ext uri="{9D8B030D-6E8A-4147-A177-3AD203B41FA5}">
                      <a16:colId xmlns:a16="http://schemas.microsoft.com/office/drawing/2014/main" val="2276327353"/>
                    </a:ext>
                  </a:extLst>
                </a:gridCol>
                <a:gridCol w="1274046">
                  <a:extLst>
                    <a:ext uri="{9D8B030D-6E8A-4147-A177-3AD203B41FA5}">
                      <a16:colId xmlns:a16="http://schemas.microsoft.com/office/drawing/2014/main" val="2107365323"/>
                    </a:ext>
                  </a:extLst>
                </a:gridCol>
                <a:gridCol w="1389593">
                  <a:extLst>
                    <a:ext uri="{9D8B030D-6E8A-4147-A177-3AD203B41FA5}">
                      <a16:colId xmlns:a16="http://schemas.microsoft.com/office/drawing/2014/main" val="1775054377"/>
                    </a:ext>
                  </a:extLst>
                </a:gridCol>
                <a:gridCol w="968566">
                  <a:extLst>
                    <a:ext uri="{9D8B030D-6E8A-4147-A177-3AD203B41FA5}">
                      <a16:colId xmlns:a16="http://schemas.microsoft.com/office/drawing/2014/main" val="1397954629"/>
                    </a:ext>
                  </a:extLst>
                </a:gridCol>
                <a:gridCol w="1452850">
                  <a:extLst>
                    <a:ext uri="{9D8B030D-6E8A-4147-A177-3AD203B41FA5}">
                      <a16:colId xmlns:a16="http://schemas.microsoft.com/office/drawing/2014/main" val="714245099"/>
                    </a:ext>
                  </a:extLst>
                </a:gridCol>
              </a:tblGrid>
              <a:tr h="799187">
                <a:tc>
                  <a:txBody>
                    <a:bodyPr/>
                    <a:lstStyle/>
                    <a:p>
                      <a:r>
                        <a:rPr lang="es-ES" sz="2000"/>
                        <a:t>Goles:</a:t>
                      </a:r>
                    </a:p>
                    <a:p>
                      <a:r>
                        <a:rPr lang="es-ES" sz="2000"/>
                        <a:t>Histórico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N Estadios: 15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N_Partidos: 80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Goles_por_paritdo:</a:t>
                      </a:r>
                    </a:p>
                    <a:p>
                      <a:r>
                        <a:rPr lang="es-ES" sz="2000"/>
                        <a:t>Histórico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Asistencia Total:</a:t>
                      </a:r>
                    </a:p>
                    <a:p>
                      <a:r>
                        <a:rPr lang="es-ES" sz="2000"/>
                        <a:t>1938416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Asistencia Media:</a:t>
                      </a:r>
                    </a:p>
                    <a:p>
                      <a:r>
                        <a:rPr lang="es-ES" sz="2000"/>
                        <a:t>22829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Balón de oro (Continente)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/>
                        <a:t>Jugador Joven (Continente)</a:t>
                      </a:r>
                    </a:p>
                    <a:p>
                      <a:endParaRPr lang="es-ES" sz="200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Ganador (Contiente)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Organizador (Continente)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66641"/>
                  </a:ext>
                </a:extLst>
              </a:tr>
            </a:tbl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0B5C626F-6D39-74F4-F72A-EF92EA0B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619" y="3719523"/>
            <a:ext cx="3716338" cy="288765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666866E-3C64-5B6B-9F00-1759BED51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929" y="3707033"/>
            <a:ext cx="3716338" cy="29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9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525E6-6F37-9E7B-0CB0-1169AD72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/>
              <a:t>¿Cómo afectará el mundial a </a:t>
            </a:r>
            <a:r>
              <a:rPr lang="es-ES" err="1"/>
              <a:t>españa</a:t>
            </a:r>
            <a:r>
              <a:rPr lang="es-ES"/>
              <a:t>?</a:t>
            </a:r>
            <a:br>
              <a:rPr lang="es-ES"/>
            </a:b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14E208-EDA9-B0D5-1DFE-CF392B30E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Modelo de Predicción</a:t>
            </a:r>
          </a:p>
          <a:p>
            <a:pPr marL="0" indent="0">
              <a:buNone/>
            </a:pPr>
            <a:r>
              <a:rPr lang="es-ES"/>
              <a:t> 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D4DE9CE6-4B90-D986-51E1-46F849013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359" y="1761784"/>
            <a:ext cx="700429" cy="700429"/>
          </a:xfrm>
          <a:prstGeom prst="rect">
            <a:avLst/>
          </a:prstGeom>
        </p:spPr>
      </p:pic>
      <p:graphicFrame>
        <p:nvGraphicFramePr>
          <p:cNvPr id="8" name="Tabla 9">
            <a:extLst>
              <a:ext uri="{FF2B5EF4-FFF2-40B4-BE49-F238E27FC236}">
                <a16:creationId xmlns:a16="http://schemas.microsoft.com/office/drawing/2014/main" id="{8927533C-935D-28DA-0F89-FF6D3C9EAD75}"/>
              </a:ext>
            </a:extLst>
          </p:cNvPr>
          <p:cNvGraphicFramePr>
            <a:graphicFrameLocks noGrp="1"/>
          </p:cNvGraphicFramePr>
          <p:nvPr/>
        </p:nvGraphicFramePr>
        <p:xfrm>
          <a:off x="556261" y="2629813"/>
          <a:ext cx="11407138" cy="1005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77241">
                  <a:extLst>
                    <a:ext uri="{9D8B030D-6E8A-4147-A177-3AD203B41FA5}">
                      <a16:colId xmlns:a16="http://schemas.microsoft.com/office/drawing/2014/main" val="2021189548"/>
                    </a:ext>
                  </a:extLst>
                </a:gridCol>
                <a:gridCol w="889392">
                  <a:extLst>
                    <a:ext uri="{9D8B030D-6E8A-4147-A177-3AD203B41FA5}">
                      <a16:colId xmlns:a16="http://schemas.microsoft.com/office/drawing/2014/main" val="3905474666"/>
                    </a:ext>
                  </a:extLst>
                </a:gridCol>
                <a:gridCol w="903683">
                  <a:extLst>
                    <a:ext uri="{9D8B030D-6E8A-4147-A177-3AD203B41FA5}">
                      <a16:colId xmlns:a16="http://schemas.microsoft.com/office/drawing/2014/main" val="3565224439"/>
                    </a:ext>
                  </a:extLst>
                </a:gridCol>
                <a:gridCol w="1356342">
                  <a:extLst>
                    <a:ext uri="{9D8B030D-6E8A-4147-A177-3AD203B41FA5}">
                      <a16:colId xmlns:a16="http://schemas.microsoft.com/office/drawing/2014/main" val="470825525"/>
                    </a:ext>
                  </a:extLst>
                </a:gridCol>
                <a:gridCol w="1230187">
                  <a:extLst>
                    <a:ext uri="{9D8B030D-6E8A-4147-A177-3AD203B41FA5}">
                      <a16:colId xmlns:a16="http://schemas.microsoft.com/office/drawing/2014/main" val="1445327080"/>
                    </a:ext>
                  </a:extLst>
                </a:gridCol>
                <a:gridCol w="1265238">
                  <a:extLst>
                    <a:ext uri="{9D8B030D-6E8A-4147-A177-3AD203B41FA5}">
                      <a16:colId xmlns:a16="http://schemas.microsoft.com/office/drawing/2014/main" val="2276327353"/>
                    </a:ext>
                  </a:extLst>
                </a:gridCol>
                <a:gridCol w="1274046">
                  <a:extLst>
                    <a:ext uri="{9D8B030D-6E8A-4147-A177-3AD203B41FA5}">
                      <a16:colId xmlns:a16="http://schemas.microsoft.com/office/drawing/2014/main" val="2107365323"/>
                    </a:ext>
                  </a:extLst>
                </a:gridCol>
                <a:gridCol w="1389593">
                  <a:extLst>
                    <a:ext uri="{9D8B030D-6E8A-4147-A177-3AD203B41FA5}">
                      <a16:colId xmlns:a16="http://schemas.microsoft.com/office/drawing/2014/main" val="1775054377"/>
                    </a:ext>
                  </a:extLst>
                </a:gridCol>
                <a:gridCol w="968566">
                  <a:extLst>
                    <a:ext uri="{9D8B030D-6E8A-4147-A177-3AD203B41FA5}">
                      <a16:colId xmlns:a16="http://schemas.microsoft.com/office/drawing/2014/main" val="1397954629"/>
                    </a:ext>
                  </a:extLst>
                </a:gridCol>
                <a:gridCol w="1452850">
                  <a:extLst>
                    <a:ext uri="{9D8B030D-6E8A-4147-A177-3AD203B41FA5}">
                      <a16:colId xmlns:a16="http://schemas.microsoft.com/office/drawing/2014/main" val="714245099"/>
                    </a:ext>
                  </a:extLst>
                </a:gridCol>
              </a:tblGrid>
              <a:tr h="799187">
                <a:tc>
                  <a:txBody>
                    <a:bodyPr/>
                    <a:lstStyle/>
                    <a:p>
                      <a:r>
                        <a:rPr lang="es-ES" sz="2000"/>
                        <a:t>Goles:</a:t>
                      </a:r>
                    </a:p>
                    <a:p>
                      <a:r>
                        <a:rPr lang="es-ES" sz="2000"/>
                        <a:t>Histórico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N Estadios: 15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err="1"/>
                        <a:t>N_Partidos</a:t>
                      </a:r>
                      <a:r>
                        <a:rPr lang="es-ES" sz="2000"/>
                        <a:t>: 80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err="1"/>
                        <a:t>Goles_por_paritdo</a:t>
                      </a:r>
                      <a:r>
                        <a:rPr lang="es-ES" sz="2000"/>
                        <a:t>:</a:t>
                      </a:r>
                    </a:p>
                    <a:p>
                      <a:r>
                        <a:rPr lang="es-ES" sz="2000"/>
                        <a:t>Histórico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Asistencia Total:</a:t>
                      </a:r>
                    </a:p>
                    <a:p>
                      <a:r>
                        <a:rPr lang="es-ES" sz="2000"/>
                        <a:t>1938416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Asistencia Media:</a:t>
                      </a:r>
                    </a:p>
                    <a:p>
                      <a:r>
                        <a:rPr lang="es-ES" sz="2000"/>
                        <a:t>22829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Balón de oro (Continente)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/>
                        <a:t>Jugador Joven (Continente)</a:t>
                      </a:r>
                    </a:p>
                    <a:p>
                      <a:endParaRPr lang="es-ES" sz="200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Ganador (</a:t>
                      </a:r>
                      <a:r>
                        <a:rPr lang="es-ES" sz="2000" err="1"/>
                        <a:t>Contiente</a:t>
                      </a:r>
                      <a:r>
                        <a:rPr lang="es-ES" sz="2000"/>
                        <a:t>)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Organizador (Continente)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066641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2FDC09E5-2B7A-D4C5-6548-0A1DD9B6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96" y="3719372"/>
            <a:ext cx="4074183" cy="30624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3BF905C-41B1-B823-B590-0FE80C2C9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123" y="3906622"/>
            <a:ext cx="5029200" cy="25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0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525E6-6F37-9E7B-0CB0-1169AD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7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/>
              <a:t>¿Qué rentabilidad económica tendría España si organizase el mundial?</a:t>
            </a:r>
            <a:br>
              <a:rPr lang="es-ES"/>
            </a:b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14E208-EDA9-B0D5-1DFE-CF392B30E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/>
              <a:t>-Regresión Lineal por la cuál predecimos que España obtendría una rentabilidad económica de un 19 M €.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 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BAAF08FA-C65B-5D44-02AC-174932353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7463"/>
            <a:ext cx="1537901" cy="1537901"/>
          </a:xfrm>
          <a:prstGeom prst="rect">
            <a:avLst/>
          </a:prstGeom>
        </p:spPr>
      </p:pic>
      <p:pic>
        <p:nvPicPr>
          <p:cNvPr id="9" name="Imagen 8" descr="Patrón de fondo&#10;&#10;Descripción generada automáticamente">
            <a:extLst>
              <a:ext uri="{FF2B5EF4-FFF2-40B4-BE49-F238E27FC236}">
                <a16:creationId xmlns:a16="http://schemas.microsoft.com/office/drawing/2014/main" id="{8A8C782C-94C6-B4B7-695D-A51A8EB30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61" y="4275298"/>
            <a:ext cx="1428640" cy="14286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D32695-22E7-DA66-61EE-7E9241083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891" y="2613041"/>
            <a:ext cx="6343648" cy="35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0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76A38F-C553-CDA2-FF53-5AAFAED7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r>
              <a:rPr lang="es-ES" sz="7200"/>
              <a:t>Contenido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894E3"/>
          </a:solidFill>
          <a:ln w="38100" cap="rnd">
            <a:solidFill>
              <a:srgbClr val="5894E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C3CDF23-43CD-30D4-91D5-F8215F57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>
            <a:normAutofit lnSpcReduction="10000"/>
          </a:bodyPr>
          <a:lstStyle/>
          <a:p>
            <a:r>
              <a:rPr lang="es-ES"/>
              <a:t>Introducción</a:t>
            </a:r>
          </a:p>
          <a:p>
            <a:r>
              <a:rPr lang="es-ES"/>
              <a:t>¿Cómo afecta un mundial económicamente a un país?</a:t>
            </a:r>
          </a:p>
          <a:p>
            <a:r>
              <a:rPr lang="es-ES"/>
              <a:t>¿Qué factores afectan más positivamente en la economía del país organizador?</a:t>
            </a:r>
          </a:p>
          <a:p>
            <a:r>
              <a:rPr lang="es-ES" err="1"/>
              <a:t>Clustering</a:t>
            </a:r>
            <a:endParaRPr lang="es-ES"/>
          </a:p>
          <a:p>
            <a:r>
              <a:rPr lang="es-ES"/>
              <a:t>¿Qué rentabilidad económica tendría España si organizase el mundial?</a:t>
            </a:r>
          </a:p>
          <a:p>
            <a:r>
              <a:rPr lang="es-ES"/>
              <a:t>Conclusiones</a:t>
            </a:r>
          </a:p>
        </p:txBody>
      </p:sp>
      <p:pic>
        <p:nvPicPr>
          <p:cNvPr id="8" name="Picture 7" descr="Gráfico económico digital">
            <a:extLst>
              <a:ext uri="{FF2B5EF4-FFF2-40B4-BE49-F238E27FC236}">
                <a16:creationId xmlns:a16="http://schemas.microsoft.com/office/drawing/2014/main" id="{992D3FA5-23EA-627A-2A2D-DABCDA763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31" r="25745"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250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2E305B-809B-59E6-6AB9-58728F84A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b="155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8F4370-9E9B-D5B1-ACA2-07A28AE10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s-ES"/>
              <a:t>conclusiones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71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259279-36AA-6AED-2861-1E4C533F3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88952" cy="68520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8F4370-9E9B-D5B1-ACA2-07A28AE10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6" y="15438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s-ES"/>
              <a:t>Dudas y preguntas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9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vidrio&#10;&#10;Descripción generada automáticamente">
            <a:extLst>
              <a:ext uri="{FF2B5EF4-FFF2-40B4-BE49-F238E27FC236}">
                <a16:creationId xmlns:a16="http://schemas.microsoft.com/office/drawing/2014/main" id="{EA3087EF-B003-619E-8A1E-60AEBFB92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87" y="2889250"/>
            <a:ext cx="709613" cy="57852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14E208-EDA9-B0D5-1DFE-CF392B30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251960"/>
          </a:xfrm>
        </p:spPr>
        <p:txBody>
          <a:bodyPr/>
          <a:lstStyle/>
          <a:p>
            <a:r>
              <a:rPr lang="es-ES" err="1"/>
              <a:t>Datasets</a:t>
            </a:r>
            <a:r>
              <a:rPr lang="es-ES"/>
              <a:t>:</a:t>
            </a:r>
          </a:p>
          <a:p>
            <a:pPr lvl="1"/>
            <a:r>
              <a:rPr lang="es-ES"/>
              <a:t>GDP históricos</a:t>
            </a:r>
          </a:p>
          <a:p>
            <a:pPr lvl="1"/>
            <a:r>
              <a:rPr lang="es-ES"/>
              <a:t>FIFA </a:t>
            </a:r>
            <a:r>
              <a:rPr lang="es-ES" err="1"/>
              <a:t>World</a:t>
            </a:r>
            <a:r>
              <a:rPr lang="es-ES"/>
              <a:t> Cup Históricos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F7CCB56-6A42-DA02-A060-B242326D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001" y="0"/>
            <a:ext cx="3858635" cy="6858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38AAA6F9-D67B-6A68-4E21-9A5987124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30" y="2462475"/>
            <a:ext cx="376157" cy="3761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7525E6-6F37-9E7B-0CB0-1169AD72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Introducción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6656F1A7-0261-7F7C-01CC-A73E4981C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06" y="2594385"/>
            <a:ext cx="376156" cy="376156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BFF9A989-5DDF-CE96-05F5-2C2252E98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3" y="2211926"/>
            <a:ext cx="301168" cy="30116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C5C4FE9-2CA4-0137-BB7B-72C7B59F951B}"/>
              </a:ext>
            </a:extLst>
          </p:cNvPr>
          <p:cNvSpPr txBox="1"/>
          <p:nvPr/>
        </p:nvSpPr>
        <p:spPr>
          <a:xfrm>
            <a:off x="1664089" y="4427636"/>
            <a:ext cx="7994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i="1">
                <a:latin typeface="Brush Script MT" panose="03060802040406070304" pitchFamily="66" charset="0"/>
              </a:rPr>
              <a:t>“El fútbol es la cosa más importante de las cosas menos importantes.” – </a:t>
            </a:r>
            <a:r>
              <a:rPr lang="es-ES" sz="3600" i="1" err="1">
                <a:latin typeface="Brush Script MT" panose="03060802040406070304" pitchFamily="66" charset="0"/>
              </a:rPr>
              <a:t>Arriago</a:t>
            </a:r>
            <a:r>
              <a:rPr lang="es-ES" sz="3600" i="1">
                <a:latin typeface="Brush Script MT" panose="03060802040406070304" pitchFamily="66" charset="0"/>
              </a:rPr>
              <a:t> Sacchi</a:t>
            </a:r>
          </a:p>
        </p:txBody>
      </p:sp>
      <p:pic>
        <p:nvPicPr>
          <p:cNvPr id="1026" name="Picture 2" descr="Arrigo Sacchi y Roberto Baggio; el genio y las estrellas - Soy Calcio">
            <a:extLst>
              <a:ext uri="{FF2B5EF4-FFF2-40B4-BE49-F238E27FC236}">
                <a16:creationId xmlns:a16="http://schemas.microsoft.com/office/drawing/2014/main" id="{AA197AD6-E1F3-A15B-2817-C7330F17A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00" y="5050433"/>
            <a:ext cx="3224650" cy="18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7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Imagen 2" descr="Un jugador de fútbol con espectadores&#10;&#10;Descripción generada automáticamente">
            <a:extLst>
              <a:ext uri="{FF2B5EF4-FFF2-40B4-BE49-F238E27FC236}">
                <a16:creationId xmlns:a16="http://schemas.microsoft.com/office/drawing/2014/main" id="{E722E60B-C8F0-0D09-CA52-FF6045398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101" name="Rectangle 309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7525E6-6F37-9E7B-0CB0-1169AD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322616"/>
            <a:ext cx="10905059" cy="2651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¿Cómo afecta un mundial económicamente a un país?</a:t>
            </a:r>
          </a:p>
        </p:txBody>
      </p:sp>
      <p:cxnSp>
        <p:nvCxnSpPr>
          <p:cNvPr id="3102" name="Straight Connector 309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2" descr="The ecstasy before the agony: Roberto Baggio vs. Bulgaria (1994) -">
            <a:extLst>
              <a:ext uri="{FF2B5EF4-FFF2-40B4-BE49-F238E27FC236}">
                <a16:creationId xmlns:a16="http://schemas.microsoft.com/office/drawing/2014/main" id="{C1E940D3-E532-6C3D-6DE4-30B7C83BB8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519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7525E6-6F37-9E7B-0CB0-1169AD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¿</a:t>
            </a:r>
            <a:r>
              <a:rPr lang="en-US" sz="5600" err="1"/>
              <a:t>Cómo</a:t>
            </a:r>
            <a:r>
              <a:rPr lang="en-US" sz="5600"/>
              <a:t> </a:t>
            </a:r>
            <a:r>
              <a:rPr lang="en-US" sz="5600" err="1"/>
              <a:t>afecta</a:t>
            </a:r>
            <a:r>
              <a:rPr lang="en-US" sz="5600"/>
              <a:t> un </a:t>
            </a:r>
            <a:r>
              <a:rPr lang="en-US" sz="5600" err="1"/>
              <a:t>mundial</a:t>
            </a:r>
            <a:r>
              <a:rPr lang="en-US" sz="5600"/>
              <a:t> </a:t>
            </a:r>
            <a:r>
              <a:rPr lang="en-US" sz="5600" err="1"/>
              <a:t>económicamente</a:t>
            </a:r>
            <a:r>
              <a:rPr lang="en-US" sz="5600"/>
              <a:t> a un </a:t>
            </a:r>
            <a:r>
              <a:rPr lang="en-US" sz="5600" err="1"/>
              <a:t>país</a:t>
            </a:r>
            <a:r>
              <a:rPr lang="en-US" sz="5600"/>
              <a:t>?</a:t>
            </a:r>
          </a:p>
        </p:txBody>
      </p:sp>
      <p:sp>
        <p:nvSpPr>
          <p:cNvPr id="56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077D0B3-3A5F-3535-CE8A-16C9EEA0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616" y="2926877"/>
            <a:ext cx="3758184" cy="27463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390F1E4-1F2C-8FB0-6E2F-EA38288D4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" r="-89"/>
          <a:stretch/>
        </p:blipFill>
        <p:spPr>
          <a:xfrm>
            <a:off x="213442" y="2611518"/>
            <a:ext cx="6187358" cy="16885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C6F74B1-2E73-41D1-C2F7-247A40903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" t="424" r="-313" b="1234"/>
          <a:stretch/>
        </p:blipFill>
        <p:spPr>
          <a:xfrm>
            <a:off x="213442" y="4775593"/>
            <a:ext cx="6187358" cy="1480943"/>
          </a:xfrm>
          <a:prstGeom prst="rect">
            <a:avLst/>
          </a:prstGeom>
        </p:spPr>
      </p:pic>
      <p:sp>
        <p:nvSpPr>
          <p:cNvPr id="12" name="Cerrar llave 11">
            <a:extLst>
              <a:ext uri="{FF2B5EF4-FFF2-40B4-BE49-F238E27FC236}">
                <a16:creationId xmlns:a16="http://schemas.microsoft.com/office/drawing/2014/main" id="{57669F3E-B80C-C9CF-C588-14A5C7E8D05D}"/>
              </a:ext>
            </a:extLst>
          </p:cNvPr>
          <p:cNvSpPr/>
          <p:nvPr/>
        </p:nvSpPr>
        <p:spPr>
          <a:xfrm>
            <a:off x="6507480" y="2926877"/>
            <a:ext cx="822960" cy="2848947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F8FAB40-99A7-CEBF-7552-55D4F3B8D3A7}"/>
              </a:ext>
            </a:extLst>
          </p:cNvPr>
          <p:cNvSpPr txBox="1"/>
          <p:nvPr/>
        </p:nvSpPr>
        <p:spPr>
          <a:xfrm>
            <a:off x="411480" y="181275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/>
              <a:t>Preprocesamiento:</a:t>
            </a:r>
          </a:p>
        </p:txBody>
      </p:sp>
      <p:pic>
        <p:nvPicPr>
          <p:cNvPr id="2050" name="Picture 2" descr="Proceso de datos - Iconos gratis de computadora">
            <a:extLst>
              <a:ext uri="{FF2B5EF4-FFF2-40B4-BE49-F238E27FC236}">
                <a16:creationId xmlns:a16="http://schemas.microsoft.com/office/drawing/2014/main" id="{96334119-74E6-C54A-C3A8-0A632245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61" y="1825221"/>
            <a:ext cx="527146" cy="52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90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7525E6-6F37-9E7B-0CB0-1169AD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¿</a:t>
            </a:r>
            <a:r>
              <a:rPr lang="en-US" sz="5600" err="1"/>
              <a:t>Cómo</a:t>
            </a:r>
            <a:r>
              <a:rPr lang="en-US" sz="5600"/>
              <a:t> </a:t>
            </a:r>
            <a:r>
              <a:rPr lang="en-US" sz="5600" err="1"/>
              <a:t>afecta</a:t>
            </a:r>
            <a:r>
              <a:rPr lang="en-US" sz="5600"/>
              <a:t> un </a:t>
            </a:r>
            <a:r>
              <a:rPr lang="en-US" sz="5600" err="1"/>
              <a:t>mundial</a:t>
            </a:r>
            <a:r>
              <a:rPr lang="en-US" sz="5600"/>
              <a:t> </a:t>
            </a:r>
            <a:r>
              <a:rPr lang="en-US" sz="5600" err="1"/>
              <a:t>económicamente</a:t>
            </a:r>
            <a:r>
              <a:rPr lang="en-US" sz="5600"/>
              <a:t> a un </a:t>
            </a:r>
            <a:r>
              <a:rPr lang="en-US" sz="5600" err="1"/>
              <a:t>país</a:t>
            </a:r>
            <a:r>
              <a:rPr lang="en-US" sz="5600"/>
              <a:t>?</a:t>
            </a:r>
          </a:p>
        </p:txBody>
      </p:sp>
      <p:sp>
        <p:nvSpPr>
          <p:cNvPr id="56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Mundial de Chile 1962: Un esfuerzo de todos – José Ignacio Gutiérrez">
            <a:extLst>
              <a:ext uri="{FF2B5EF4-FFF2-40B4-BE49-F238E27FC236}">
                <a16:creationId xmlns:a16="http://schemas.microsoft.com/office/drawing/2014/main" id="{D3ECBA36-E9D0-B256-2A31-C7A011B9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19" y="2199160"/>
            <a:ext cx="3070855" cy="23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F8FAB40-99A7-CEBF-7552-55D4F3B8D3A7}"/>
              </a:ext>
            </a:extLst>
          </p:cNvPr>
          <p:cNvSpPr txBox="1"/>
          <p:nvPr/>
        </p:nvSpPr>
        <p:spPr>
          <a:xfrm>
            <a:off x="411480" y="181275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/>
              <a:t>Datos sintéticos: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11B0D4-4F3E-6213-AD2E-A36DD8F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1" y="4312231"/>
            <a:ext cx="4067175" cy="24741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B6E373-2541-0CCD-D244-9F29D9CA3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394" y="1898721"/>
            <a:ext cx="507106" cy="507106"/>
          </a:xfrm>
          <a:prstGeom prst="rect">
            <a:avLst/>
          </a:prstGeom>
        </p:spPr>
      </p:pic>
      <p:pic>
        <p:nvPicPr>
          <p:cNvPr id="15" name="Imagen 14" descr="Icono&#10;&#10;Descripción generada automáticamente con confianza media">
            <a:extLst>
              <a:ext uri="{FF2B5EF4-FFF2-40B4-BE49-F238E27FC236}">
                <a16:creationId xmlns:a16="http://schemas.microsoft.com/office/drawing/2014/main" id="{027085C0-F4DA-F257-E625-EB88A4118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94" y="2887115"/>
            <a:ext cx="2565120" cy="2565120"/>
          </a:xfrm>
          <a:prstGeom prst="rect">
            <a:avLst/>
          </a:prstGeom>
        </p:spPr>
      </p:pic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862F9518-3533-ADD3-CD8B-BC62CF11862E}"/>
              </a:ext>
            </a:extLst>
          </p:cNvPr>
          <p:cNvCxnSpPr>
            <a:cxnSpLocks/>
          </p:cNvCxnSpPr>
          <p:nvPr/>
        </p:nvCxnSpPr>
        <p:spPr>
          <a:xfrm>
            <a:off x="4139374" y="2821745"/>
            <a:ext cx="987920" cy="803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7DBB1FD4-85ED-0208-72DB-21CDEF8CEE73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4706056" y="4169675"/>
            <a:ext cx="421238" cy="13796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ector: curvado 31">
            <a:extLst>
              <a:ext uri="{FF2B5EF4-FFF2-40B4-BE49-F238E27FC236}">
                <a16:creationId xmlns:a16="http://schemas.microsoft.com/office/drawing/2014/main" id="{69AD2B84-5395-4B2D-ACDA-52B32B5FA3AC}"/>
              </a:ext>
            </a:extLst>
          </p:cNvPr>
          <p:cNvCxnSpPr>
            <a:cxnSpLocks/>
          </p:cNvCxnSpPr>
          <p:nvPr/>
        </p:nvCxnSpPr>
        <p:spPr>
          <a:xfrm flipV="1">
            <a:off x="7569200" y="2755900"/>
            <a:ext cx="273650" cy="2413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a 34">
            <a:extLst>
              <a:ext uri="{FF2B5EF4-FFF2-40B4-BE49-F238E27FC236}">
                <a16:creationId xmlns:a16="http://schemas.microsoft.com/office/drawing/2014/main" id="{1279542F-217E-33B7-6B7A-FABF7B45A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808396"/>
              </p:ext>
            </p:extLst>
          </p:nvPr>
        </p:nvGraphicFramePr>
        <p:xfrm>
          <a:off x="9343591" y="1869031"/>
          <a:ext cx="2763404" cy="1602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04">
                  <a:extLst>
                    <a:ext uri="{9D8B030D-6E8A-4147-A177-3AD203B41FA5}">
                      <a16:colId xmlns:a16="http://schemas.microsoft.com/office/drawing/2014/main" val="3114944224"/>
                    </a:ext>
                  </a:extLst>
                </a:gridCol>
                <a:gridCol w="904298">
                  <a:extLst>
                    <a:ext uri="{9D8B030D-6E8A-4147-A177-3AD203B41FA5}">
                      <a16:colId xmlns:a16="http://schemas.microsoft.com/office/drawing/2014/main" val="1395853706"/>
                    </a:ext>
                  </a:extLst>
                </a:gridCol>
                <a:gridCol w="690851">
                  <a:extLst>
                    <a:ext uri="{9D8B030D-6E8A-4147-A177-3AD203B41FA5}">
                      <a16:colId xmlns:a16="http://schemas.microsoft.com/office/drawing/2014/main" val="2930669555"/>
                    </a:ext>
                  </a:extLst>
                </a:gridCol>
                <a:gridCol w="690851">
                  <a:extLst>
                    <a:ext uri="{9D8B030D-6E8A-4147-A177-3AD203B41FA5}">
                      <a16:colId xmlns:a16="http://schemas.microsoft.com/office/drawing/2014/main" val="3315496048"/>
                    </a:ext>
                  </a:extLst>
                </a:gridCol>
              </a:tblGrid>
              <a:tr h="400704">
                <a:tc>
                  <a:txBody>
                    <a:bodyPr/>
                    <a:lstStyle/>
                    <a:p>
                      <a:r>
                        <a:rPr lang="es-ES"/>
                        <a:t>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GDP_millones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GDP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GDP_Var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5347"/>
                  </a:ext>
                </a:extLst>
              </a:tr>
              <a:tr h="400704">
                <a:tc>
                  <a:txBody>
                    <a:bodyPr/>
                    <a:lstStyle/>
                    <a:p>
                      <a:r>
                        <a:rPr lang="es-ES"/>
                        <a:t>1958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462892"/>
                  </a:ext>
                </a:extLst>
              </a:tr>
              <a:tr h="400704">
                <a:tc>
                  <a:txBody>
                    <a:bodyPr/>
                    <a:lstStyle/>
                    <a:p>
                      <a:r>
                        <a:rPr lang="es-ES"/>
                        <a:t>1959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64261"/>
                  </a:ext>
                </a:extLst>
              </a:tr>
              <a:tr h="400704">
                <a:tc>
                  <a:txBody>
                    <a:bodyPr/>
                    <a:lstStyle/>
                    <a:p>
                      <a:r>
                        <a:rPr lang="es-ES"/>
                        <a:t>1960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629374"/>
                  </a:ext>
                </a:extLst>
              </a:tr>
            </a:tbl>
          </a:graphicData>
        </a:graphic>
      </p:graphicFrame>
      <p:graphicFrame>
        <p:nvGraphicFramePr>
          <p:cNvPr id="37" name="Tabla 34">
            <a:extLst>
              <a:ext uri="{FF2B5EF4-FFF2-40B4-BE49-F238E27FC236}">
                <a16:creationId xmlns:a16="http://schemas.microsoft.com/office/drawing/2014/main" id="{928E1D6A-139A-930D-FCBD-CAE3F70F3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8240"/>
              </p:ext>
            </p:extLst>
          </p:nvPr>
        </p:nvGraphicFramePr>
        <p:xfrm>
          <a:off x="9430037" y="4293848"/>
          <a:ext cx="2676958" cy="10470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2470">
                  <a:extLst>
                    <a:ext uri="{9D8B030D-6E8A-4147-A177-3AD203B41FA5}">
                      <a16:colId xmlns:a16="http://schemas.microsoft.com/office/drawing/2014/main" val="3114944224"/>
                    </a:ext>
                  </a:extLst>
                </a:gridCol>
                <a:gridCol w="876010">
                  <a:extLst>
                    <a:ext uri="{9D8B030D-6E8A-4147-A177-3AD203B41FA5}">
                      <a16:colId xmlns:a16="http://schemas.microsoft.com/office/drawing/2014/main" val="1395853706"/>
                    </a:ext>
                  </a:extLst>
                </a:gridCol>
                <a:gridCol w="669239">
                  <a:extLst>
                    <a:ext uri="{9D8B030D-6E8A-4147-A177-3AD203B41FA5}">
                      <a16:colId xmlns:a16="http://schemas.microsoft.com/office/drawing/2014/main" val="2930669555"/>
                    </a:ext>
                  </a:extLst>
                </a:gridCol>
                <a:gridCol w="669239">
                  <a:extLst>
                    <a:ext uri="{9D8B030D-6E8A-4147-A177-3AD203B41FA5}">
                      <a16:colId xmlns:a16="http://schemas.microsoft.com/office/drawing/2014/main" val="3315496048"/>
                    </a:ext>
                  </a:extLst>
                </a:gridCol>
              </a:tblGrid>
              <a:tr h="523515">
                <a:tc>
                  <a:txBody>
                    <a:bodyPr/>
                    <a:lstStyle/>
                    <a:p>
                      <a:r>
                        <a:rPr lang="es-ES"/>
                        <a:t>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GDP_millones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GDP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GDP_Var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5347"/>
                  </a:ext>
                </a:extLst>
              </a:tr>
              <a:tr h="523515">
                <a:tc>
                  <a:txBody>
                    <a:bodyPr/>
                    <a:lstStyle/>
                    <a:p>
                      <a:r>
                        <a:rPr lang="es-E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462892"/>
                  </a:ext>
                </a:extLst>
              </a:tr>
            </a:tbl>
          </a:graphicData>
        </a:graphic>
      </p:graphicFrame>
      <p:graphicFrame>
        <p:nvGraphicFramePr>
          <p:cNvPr id="39" name="Tabla 34">
            <a:extLst>
              <a:ext uri="{FF2B5EF4-FFF2-40B4-BE49-F238E27FC236}">
                <a16:creationId xmlns:a16="http://schemas.microsoft.com/office/drawing/2014/main" id="{58105C2C-8021-B145-BCD9-237EA38D7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614630"/>
              </p:ext>
            </p:extLst>
          </p:nvPr>
        </p:nvGraphicFramePr>
        <p:xfrm>
          <a:off x="7842850" y="2178516"/>
          <a:ext cx="12070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088">
                  <a:extLst>
                    <a:ext uri="{9D8B030D-6E8A-4147-A177-3AD203B41FA5}">
                      <a16:colId xmlns:a16="http://schemas.microsoft.com/office/drawing/2014/main" val="3114944224"/>
                    </a:ext>
                  </a:extLst>
                </a:gridCol>
              </a:tblGrid>
              <a:tr h="256508">
                <a:tc>
                  <a:txBody>
                    <a:bodyPr/>
                    <a:lstStyle/>
                    <a:p>
                      <a:pPr algn="ctr"/>
                      <a:r>
                        <a:rPr lang="es-ES" sz="1800"/>
                        <a:t>Año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5347"/>
                  </a:ext>
                </a:extLst>
              </a:tr>
              <a:tr h="256508">
                <a:tc>
                  <a:txBody>
                    <a:bodyPr/>
                    <a:lstStyle/>
                    <a:p>
                      <a:pPr algn="ctr"/>
                      <a:r>
                        <a:rPr lang="es-ES" sz="1800"/>
                        <a:t>1963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462892"/>
                  </a:ext>
                </a:extLst>
              </a:tr>
              <a:tr h="256508">
                <a:tc>
                  <a:txBody>
                    <a:bodyPr/>
                    <a:lstStyle/>
                    <a:p>
                      <a:pPr algn="ctr"/>
                      <a:r>
                        <a:rPr lang="es-ES" sz="1800"/>
                        <a:t>1962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64261"/>
                  </a:ext>
                </a:extLst>
              </a:tr>
              <a:tr h="256508">
                <a:tc>
                  <a:txBody>
                    <a:bodyPr/>
                    <a:lstStyle/>
                    <a:p>
                      <a:pPr algn="ctr"/>
                      <a:r>
                        <a:rPr lang="es-ES" sz="1800"/>
                        <a:t>1961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629374"/>
                  </a:ext>
                </a:extLst>
              </a:tr>
            </a:tbl>
          </a:graphicData>
        </a:graphic>
      </p:graphicFrame>
      <p:cxnSp>
        <p:nvCxnSpPr>
          <p:cNvPr id="46" name="Conector: curvado 45">
            <a:extLst>
              <a:ext uri="{FF2B5EF4-FFF2-40B4-BE49-F238E27FC236}">
                <a16:creationId xmlns:a16="http://schemas.microsoft.com/office/drawing/2014/main" id="{5D2E6852-C595-E57D-2EF8-A7AD3D363B93}"/>
              </a:ext>
            </a:extLst>
          </p:cNvPr>
          <p:cNvCxnSpPr>
            <a:cxnSpLocks/>
            <a:stCxn id="39" idx="3"/>
            <a:endCxn id="34" idx="1"/>
          </p:cNvCxnSpPr>
          <p:nvPr/>
        </p:nvCxnSpPr>
        <p:spPr>
          <a:xfrm flipV="1">
            <a:off x="9049938" y="2670439"/>
            <a:ext cx="293653" cy="2395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49" name="Tabla 34">
            <a:extLst>
              <a:ext uri="{FF2B5EF4-FFF2-40B4-BE49-F238E27FC236}">
                <a16:creationId xmlns:a16="http://schemas.microsoft.com/office/drawing/2014/main" id="{F408BF69-243A-D6A3-E84C-7DC288427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50568"/>
              </p:ext>
            </p:extLst>
          </p:nvPr>
        </p:nvGraphicFramePr>
        <p:xfrm>
          <a:off x="7925885" y="4312231"/>
          <a:ext cx="1207088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07088">
                  <a:extLst>
                    <a:ext uri="{9D8B030D-6E8A-4147-A177-3AD203B41FA5}">
                      <a16:colId xmlns:a16="http://schemas.microsoft.com/office/drawing/2014/main" val="3114944224"/>
                    </a:ext>
                  </a:extLst>
                </a:gridCol>
              </a:tblGrid>
              <a:tr h="34491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Año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5347"/>
                  </a:ext>
                </a:extLst>
              </a:tr>
              <a:tr h="34491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462892"/>
                  </a:ext>
                </a:extLst>
              </a:tr>
              <a:tr h="34491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56452"/>
                  </a:ext>
                </a:extLst>
              </a:tr>
              <a:tr h="34491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588364"/>
                  </a:ext>
                </a:extLst>
              </a:tr>
            </a:tbl>
          </a:graphicData>
        </a:graphic>
      </p:graphicFrame>
      <p:cxnSp>
        <p:nvCxnSpPr>
          <p:cNvPr id="2051" name="Conector: curvado 2050">
            <a:extLst>
              <a:ext uri="{FF2B5EF4-FFF2-40B4-BE49-F238E27FC236}">
                <a16:creationId xmlns:a16="http://schemas.microsoft.com/office/drawing/2014/main" id="{D68C09E8-C632-0DE2-9A23-517CA0492EDD}"/>
              </a:ext>
            </a:extLst>
          </p:cNvPr>
          <p:cNvCxnSpPr>
            <a:cxnSpLocks/>
            <a:stCxn id="15" idx="3"/>
            <a:endCxn id="2049" idx="1"/>
          </p:cNvCxnSpPr>
          <p:nvPr/>
        </p:nvCxnSpPr>
        <p:spPr>
          <a:xfrm>
            <a:off x="7692414" y="4169675"/>
            <a:ext cx="233471" cy="8740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5" name="Conector: curvado 2054">
            <a:extLst>
              <a:ext uri="{FF2B5EF4-FFF2-40B4-BE49-F238E27FC236}">
                <a16:creationId xmlns:a16="http://schemas.microsoft.com/office/drawing/2014/main" id="{8F40BD78-0AC8-DE5D-0148-A8F534935FFC}"/>
              </a:ext>
            </a:extLst>
          </p:cNvPr>
          <p:cNvCxnSpPr>
            <a:cxnSpLocks/>
            <a:stCxn id="2049" idx="3"/>
            <a:endCxn id="37" idx="1"/>
          </p:cNvCxnSpPr>
          <p:nvPr/>
        </p:nvCxnSpPr>
        <p:spPr>
          <a:xfrm flipV="1">
            <a:off x="9132973" y="4817363"/>
            <a:ext cx="297064" cy="2263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1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7525E6-6F37-9E7B-0CB0-1169AD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¿</a:t>
            </a:r>
            <a:r>
              <a:rPr lang="en-US" sz="3400" err="1"/>
              <a:t>Cómo</a:t>
            </a:r>
            <a:r>
              <a:rPr lang="en-US" sz="3400"/>
              <a:t> </a:t>
            </a:r>
            <a:r>
              <a:rPr lang="en-US" sz="3400" err="1"/>
              <a:t>afecta</a:t>
            </a:r>
            <a:r>
              <a:rPr lang="en-US" sz="3400"/>
              <a:t> un </a:t>
            </a:r>
            <a:r>
              <a:rPr lang="en-US" sz="3400" err="1"/>
              <a:t>mundial</a:t>
            </a:r>
            <a:r>
              <a:rPr lang="en-US" sz="3400"/>
              <a:t> </a:t>
            </a:r>
            <a:r>
              <a:rPr lang="en-US" sz="3400" err="1"/>
              <a:t>económicamente</a:t>
            </a:r>
            <a:r>
              <a:rPr lang="en-US" sz="3400"/>
              <a:t> a un </a:t>
            </a:r>
            <a:r>
              <a:rPr lang="en-US" sz="3400" err="1"/>
              <a:t>país</a:t>
            </a:r>
            <a:r>
              <a:rPr lang="en-US" sz="3400"/>
              <a:t>?</a:t>
            </a: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8510"/>
          </a:solidFill>
          <a:ln w="38100" cap="rnd">
            <a:solidFill>
              <a:srgbClr val="FF851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40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B3A56696-6C57-4589-39F6-79315A2D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765" y="886796"/>
            <a:ext cx="7645724" cy="508440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7AF5FAB-6A5F-1865-6123-1405297EE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80" y="1713194"/>
            <a:ext cx="516769" cy="5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2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Brasil Italia 94 | Roberto baggio, World cup, World cup final match">
            <a:extLst>
              <a:ext uri="{FF2B5EF4-FFF2-40B4-BE49-F238E27FC236}">
                <a16:creationId xmlns:a16="http://schemas.microsoft.com/office/drawing/2014/main" id="{51E1EAF4-CFD4-8F40-71E1-38302119D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105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7525E6-6F37-9E7B-0CB0-1169AD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/>
              <a:t>¿</a:t>
            </a:r>
            <a:r>
              <a:rPr lang="en-US" sz="6000" err="1"/>
              <a:t>Qué</a:t>
            </a:r>
            <a:r>
              <a:rPr lang="en-US" sz="6000"/>
              <a:t> </a:t>
            </a:r>
            <a:r>
              <a:rPr lang="en-US" sz="6000" err="1"/>
              <a:t>factores</a:t>
            </a:r>
            <a:r>
              <a:rPr lang="en-US" sz="6000"/>
              <a:t> </a:t>
            </a:r>
            <a:r>
              <a:rPr lang="en-US" sz="6000" err="1"/>
              <a:t>afectan</a:t>
            </a:r>
            <a:r>
              <a:rPr lang="en-US" sz="6000"/>
              <a:t> </a:t>
            </a:r>
            <a:r>
              <a:rPr lang="en-US" sz="6000" err="1"/>
              <a:t>más</a:t>
            </a:r>
            <a:r>
              <a:rPr lang="en-US" sz="6000"/>
              <a:t> </a:t>
            </a:r>
            <a:r>
              <a:rPr lang="en-US" sz="6000" err="1"/>
              <a:t>positivamente</a:t>
            </a:r>
            <a:r>
              <a:rPr lang="en-US" sz="6000"/>
              <a:t> </a:t>
            </a:r>
            <a:r>
              <a:rPr lang="en-US" sz="6000" err="1"/>
              <a:t>en</a:t>
            </a:r>
            <a:r>
              <a:rPr lang="en-US" sz="6000"/>
              <a:t> la </a:t>
            </a:r>
            <a:r>
              <a:rPr lang="en-US" sz="6000" err="1"/>
              <a:t>economía</a:t>
            </a:r>
            <a:r>
              <a:rPr lang="en-US" sz="6000"/>
              <a:t> del </a:t>
            </a:r>
            <a:r>
              <a:rPr lang="en-US" sz="6000" err="1"/>
              <a:t>país</a:t>
            </a:r>
            <a:r>
              <a:rPr lang="en-US" sz="6000"/>
              <a:t> </a:t>
            </a:r>
            <a:r>
              <a:rPr lang="en-US" sz="6000" err="1"/>
              <a:t>organizador</a:t>
            </a:r>
            <a:r>
              <a:rPr lang="en-US" sz="6000"/>
              <a:t>?</a:t>
            </a:r>
            <a:br>
              <a:rPr lang="en-US" sz="6000"/>
            </a:br>
            <a:endParaRPr lang="en-US" sz="6000"/>
          </a:p>
        </p:txBody>
      </p:sp>
      <p:sp>
        <p:nvSpPr>
          <p:cNvPr id="3087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2" descr="The ecstasy before the agony: Roberto Baggio vs. Bulgaria (1994) -">
            <a:extLst>
              <a:ext uri="{FF2B5EF4-FFF2-40B4-BE49-F238E27FC236}">
                <a16:creationId xmlns:a16="http://schemas.microsoft.com/office/drawing/2014/main" id="{C1E940D3-E532-6C3D-6DE4-30B7C83BB8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71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D032C2F9-6227-0675-CE69-C648610F8744}"/>
              </a:ext>
            </a:extLst>
          </p:cNvPr>
          <p:cNvSpPr txBox="1">
            <a:spLocks/>
          </p:cNvSpPr>
          <p:nvPr/>
        </p:nvSpPr>
        <p:spPr>
          <a:xfrm>
            <a:off x="2140040" y="421582"/>
            <a:ext cx="7911920" cy="1314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4000"/>
              <a:t>¿</a:t>
            </a:r>
            <a:r>
              <a:rPr lang="en-US" sz="4000" err="1"/>
              <a:t>Qué</a:t>
            </a:r>
            <a:r>
              <a:rPr lang="en-US" sz="4000"/>
              <a:t> </a:t>
            </a:r>
            <a:r>
              <a:rPr lang="en-US" sz="4000" err="1"/>
              <a:t>factores</a:t>
            </a:r>
            <a:r>
              <a:rPr lang="en-US" sz="4000"/>
              <a:t> </a:t>
            </a:r>
            <a:r>
              <a:rPr lang="en-US" sz="4000" err="1"/>
              <a:t>afectan</a:t>
            </a:r>
            <a:r>
              <a:rPr lang="en-US" sz="4000"/>
              <a:t> </a:t>
            </a:r>
            <a:r>
              <a:rPr lang="en-US" sz="4000" err="1"/>
              <a:t>más</a:t>
            </a:r>
            <a:r>
              <a:rPr lang="en-US" sz="4000"/>
              <a:t> </a:t>
            </a:r>
            <a:r>
              <a:rPr lang="en-US" sz="4000" err="1"/>
              <a:t>positivamente</a:t>
            </a:r>
            <a:r>
              <a:rPr lang="en-US" sz="4000"/>
              <a:t> </a:t>
            </a:r>
            <a:r>
              <a:rPr lang="en-US" sz="4000" err="1"/>
              <a:t>en</a:t>
            </a:r>
            <a:r>
              <a:rPr lang="en-US" sz="4000"/>
              <a:t> la </a:t>
            </a:r>
            <a:r>
              <a:rPr lang="en-US" sz="4000" err="1"/>
              <a:t>economía</a:t>
            </a:r>
            <a:r>
              <a:rPr lang="en-US" sz="4000"/>
              <a:t> del </a:t>
            </a:r>
            <a:r>
              <a:rPr lang="en-US" sz="4000" err="1"/>
              <a:t>país</a:t>
            </a:r>
            <a:r>
              <a:rPr lang="en-US" sz="4000"/>
              <a:t> </a:t>
            </a:r>
            <a:r>
              <a:rPr lang="en-US" sz="4000" err="1"/>
              <a:t>organizador</a:t>
            </a:r>
            <a:r>
              <a:rPr lang="en-US" sz="4000"/>
              <a:t>?</a:t>
            </a:r>
            <a:endParaRPr lang="es-ES" sz="400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C85B666-023C-4C66-38B3-8725A35A3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6" b="62376"/>
          <a:stretch/>
        </p:blipFill>
        <p:spPr>
          <a:xfrm>
            <a:off x="2091098" y="2042987"/>
            <a:ext cx="3035310" cy="109562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708C7F6-4301-E32D-D714-293BE2B66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54" b="66051"/>
          <a:stretch/>
        </p:blipFill>
        <p:spPr>
          <a:xfrm>
            <a:off x="3052608" y="3445317"/>
            <a:ext cx="2073800" cy="9314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41B0E7F-B321-AE68-B9EA-BE5B415A2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171"/>
          <a:stretch/>
        </p:blipFill>
        <p:spPr>
          <a:xfrm>
            <a:off x="6769023" y="3427534"/>
            <a:ext cx="2180967" cy="93145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587DDA1-1A9B-933C-9791-6D1B7068F2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368"/>
          <a:stretch/>
        </p:blipFill>
        <p:spPr>
          <a:xfrm>
            <a:off x="6779842" y="2042997"/>
            <a:ext cx="2981882" cy="10956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894F82F-DDA9-E32A-6D09-A8BA65B02D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5006"/>
          <a:stretch/>
        </p:blipFill>
        <p:spPr>
          <a:xfrm>
            <a:off x="1416651" y="4778666"/>
            <a:ext cx="9133828" cy="1853641"/>
          </a:xfrm>
          <a:prstGeom prst="rect">
            <a:avLst/>
          </a:prstGeom>
        </p:spPr>
      </p:pic>
      <p:sp>
        <p:nvSpPr>
          <p:cNvPr id="23" name="Signo más 22">
            <a:extLst>
              <a:ext uri="{FF2B5EF4-FFF2-40B4-BE49-F238E27FC236}">
                <a16:creationId xmlns:a16="http://schemas.microsoft.com/office/drawing/2014/main" id="{C70091AF-993F-CDED-C269-DB433912F5C9}"/>
              </a:ext>
            </a:extLst>
          </p:cNvPr>
          <p:cNvSpPr/>
          <p:nvPr/>
        </p:nvSpPr>
        <p:spPr>
          <a:xfrm>
            <a:off x="5488781" y="2850442"/>
            <a:ext cx="914400" cy="914400"/>
          </a:xfrm>
          <a:prstGeom prst="mathPlus">
            <a:avLst>
              <a:gd name="adj1" fmla="val 1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D57A1213-4011-E0ED-1C1B-74DFF27C18AE}"/>
              </a:ext>
            </a:extLst>
          </p:cNvPr>
          <p:cNvCxnSpPr>
            <a:cxnSpLocks/>
          </p:cNvCxnSpPr>
          <p:nvPr/>
        </p:nvCxnSpPr>
        <p:spPr>
          <a:xfrm>
            <a:off x="1035050" y="4572000"/>
            <a:ext cx="100330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75C4265D-4426-7E8B-BBE9-721A9FE3C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41" y="1072703"/>
            <a:ext cx="2230120" cy="830326"/>
          </a:xfrm>
        </p:spPr>
        <p:txBody>
          <a:bodyPr>
            <a:normAutofit/>
          </a:bodyPr>
          <a:lstStyle/>
          <a:p>
            <a:r>
              <a:rPr lang="es-ES"/>
              <a:t>Preprocesamiento: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00339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Panorámica</PresentationFormat>
  <Paragraphs>102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Brush Script MT</vt:lpstr>
      <vt:lpstr>The Hand Bold</vt:lpstr>
      <vt:lpstr>The Serif Hand Black</vt:lpstr>
      <vt:lpstr>SketchyVTI</vt:lpstr>
      <vt:lpstr>Proyecto Final</vt:lpstr>
      <vt:lpstr>Contenido</vt:lpstr>
      <vt:lpstr>Introducción</vt:lpstr>
      <vt:lpstr>¿Cómo afecta un mundial económicamente a un país?</vt:lpstr>
      <vt:lpstr>¿Cómo afecta un mundial económicamente a un país?</vt:lpstr>
      <vt:lpstr>¿Cómo afecta un mundial económicamente a un país?</vt:lpstr>
      <vt:lpstr>¿Cómo afecta un mundial económicamente a un país?</vt:lpstr>
      <vt:lpstr>¿Qué factores afectan más positivamente en la economía del país organizador? </vt:lpstr>
      <vt:lpstr>Presentación de PowerPoint</vt:lpstr>
      <vt:lpstr>¿Qué factores afectan más positivamente en la economía del país organizador? </vt:lpstr>
      <vt:lpstr>¿Qué factores afectan más positivamente en la economía del país organizador? </vt:lpstr>
      <vt:lpstr>¿Cómo están Agrupados los datos?</vt:lpstr>
      <vt:lpstr>Clustering</vt:lpstr>
      <vt:lpstr>¿Por qué en españa?</vt:lpstr>
      <vt:lpstr>¿Por qué en españa?</vt:lpstr>
      <vt:lpstr>¿Cómo afectará el mundial a españa?</vt:lpstr>
      <vt:lpstr>¿Cómo afectará el mundial a españa? </vt:lpstr>
      <vt:lpstr>¿Cómo afectará el mundial a españa? </vt:lpstr>
      <vt:lpstr>¿Qué rentabilidad económica tendría España si organizase el mundial? </vt:lpstr>
      <vt:lpstr>conclusiones</vt:lpstr>
      <vt:lpstr>Dudas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</dc:title>
  <dc:creator>Julián Prieto Velasco</dc:creator>
  <cp:lastModifiedBy>Julián Prieto Velasco</cp:lastModifiedBy>
  <cp:revision>1</cp:revision>
  <dcterms:created xsi:type="dcterms:W3CDTF">2023-05-01T18:32:21Z</dcterms:created>
  <dcterms:modified xsi:type="dcterms:W3CDTF">2023-05-01T21:52:55Z</dcterms:modified>
</cp:coreProperties>
</file>